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6" roundtripDataSignature="AMtx7mi5R6yHcKhpM1k7ojpqxw5e4r7u3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slide" Target="slides/slide38.xml"/><Relationship Id="rId21" Type="http://schemas.openxmlformats.org/officeDocument/2006/relationships/slide" Target="slides/slide15.xml"/><Relationship Id="rId43" Type="http://schemas.openxmlformats.org/officeDocument/2006/relationships/slide" Target="slides/slide37.xml"/><Relationship Id="rId24" Type="http://schemas.openxmlformats.org/officeDocument/2006/relationships/slide" Target="slides/slide18.xml"/><Relationship Id="rId46" Type="http://customschemas.google.com/relationships/presentationmetadata" Target="metadata"/><Relationship Id="rId23" Type="http://schemas.openxmlformats.org/officeDocument/2006/relationships/slide" Target="slides/slide17.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3" name="Google Shape;423;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2" name="Google Shape;432;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39" name="Google Shape;439;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6" name="Google Shape;446;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53" name="Google Shape;453;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0" name="Google Shape;46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67" name="Google Shape;46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30ab80a079c_0_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4" name="Google Shape;474;g30ab80a079c_0_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0ab80a079c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1" name="Google Shape;481;g30ab80a079c_0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0ab80a079c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8" name="Google Shape;488;g30ab80a079c_0_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95" name="Google Shape;495;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0" name="Shape 500"/>
        <p:cNvGrpSpPr/>
        <p:nvPr/>
      </p:nvGrpSpPr>
      <p:grpSpPr>
        <a:xfrm>
          <a:off x="0" y="0"/>
          <a:ext cx="0" cy="0"/>
          <a:chOff x="0" y="0"/>
          <a:chExt cx="0" cy="0"/>
        </a:xfrm>
      </p:grpSpPr>
      <p:sp>
        <p:nvSpPr>
          <p:cNvPr id="501" name="Google Shape;501;g31bf55c2287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2" name="Google Shape;502;g31bf55c2287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31bf55c2287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9" name="Google Shape;509;g31bf55c2287_0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4" name="Shape 514"/>
        <p:cNvGrpSpPr/>
        <p:nvPr/>
      </p:nvGrpSpPr>
      <p:grpSpPr>
        <a:xfrm>
          <a:off x="0" y="0"/>
          <a:ext cx="0" cy="0"/>
          <a:chOff x="0" y="0"/>
          <a:chExt cx="0" cy="0"/>
        </a:xfrm>
      </p:grpSpPr>
      <p:sp>
        <p:nvSpPr>
          <p:cNvPr id="515" name="Google Shape;515;g31bf55c2287_0_3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6" name="Google Shape;516;g31bf55c2287_0_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3" name="Google Shape;523;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9" name="Google Shape;529;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28d2a0785c4_0_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6" name="Google Shape;536;g28d2a0785c4_0_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0ab80a079c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3" name="Google Shape;543;g30ab80a079c_0_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8" name="Shape 548"/>
        <p:cNvGrpSpPr/>
        <p:nvPr/>
      </p:nvGrpSpPr>
      <p:grpSpPr>
        <a:xfrm>
          <a:off x="0" y="0"/>
          <a:ext cx="0" cy="0"/>
          <a:chOff x="0" y="0"/>
          <a:chExt cx="0" cy="0"/>
        </a:xfrm>
      </p:grpSpPr>
      <p:sp>
        <p:nvSpPr>
          <p:cNvPr id="549" name="Google Shape;549;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50" name="Google Shape;550;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g3f5f1142aa1_0_2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57" name="Google Shape;557;g3f5f1142aa1_0_2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f5f1142aa1_0_6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4" name="Google Shape;564;g3f5f1142aa1_0_6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f5f1142aa1_0_8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73" name="Google Shape;573;g3f5f1142aa1_0_8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28d2a0785c4_0_1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1" name="Google Shape;581;g28d2a0785c4_0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28d2a0785c4_0_3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6" name="Google Shape;586;g28d2a0785c4_0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91" name="Google Shape;591;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28d2a0785c4_0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8" name="Google Shape;598;g28d2a0785c4_0_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3" name="Google Shape;603;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09" name="Google Shape;609;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16" name="Google Shape;61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22" name="Google Shape;622;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30" name="Google Shape;630;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28d2a0785c4_0_5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7" name="Google Shape;637;g28d2a0785c4_0_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h367fb37d8690c04c_0_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4" name="Google Shape;644;h367fb37d8690c04c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52" name="Google Shape;652;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28d2a0785c4_0_4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7" name="Google Shape;657;g28d2a0785c4_0_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62" name="Google Shape;662;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28d2a0785c4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9" name="Google Shape;669;g28d2a0785c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75" name="Google Shape;675;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82" name="Google Shape;682;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 Id="rId3"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ιαφάνεια τίτλου" type="title">
  <p:cSld name="TITLE">
    <p:spTree>
      <p:nvGrpSpPr>
        <p:cNvPr id="12" name="Shape 12"/>
        <p:cNvGrpSpPr/>
        <p:nvPr/>
      </p:nvGrpSpPr>
      <p:grpSpPr>
        <a:xfrm>
          <a:off x="0" y="0"/>
          <a:ext cx="0" cy="0"/>
          <a:chOff x="0" y="0"/>
          <a:chExt cx="0" cy="0"/>
        </a:xfrm>
      </p:grpSpPr>
      <p:pic>
        <p:nvPicPr>
          <p:cNvPr descr="HD-ShadowLong.png" id="13" name="Google Shape;13;p30"/>
          <p:cNvPicPr preferRelativeResize="0"/>
          <p:nvPr/>
        </p:nvPicPr>
        <p:blipFill rotWithShape="1">
          <a:blip r:embed="rId2">
            <a:alphaModFix/>
          </a:blip>
          <a:srcRect b="0" l="0" r="0" t="0"/>
          <a:stretch/>
        </p:blipFill>
        <p:spPr>
          <a:xfrm>
            <a:off x="1" y="4242851"/>
            <a:ext cx="6726063" cy="275942"/>
          </a:xfrm>
          <a:prstGeom prst="rect">
            <a:avLst/>
          </a:prstGeom>
          <a:noFill/>
          <a:ln>
            <a:noFill/>
          </a:ln>
        </p:spPr>
      </p:pic>
      <p:pic>
        <p:nvPicPr>
          <p:cNvPr descr="HD-ShadowShort.png" id="14" name="Google Shape;14;p30"/>
          <p:cNvPicPr preferRelativeResize="0"/>
          <p:nvPr/>
        </p:nvPicPr>
        <p:blipFill rotWithShape="1">
          <a:blip r:embed="rId3">
            <a:alphaModFix/>
          </a:blip>
          <a:srcRect b="0" l="0" r="0" t="0"/>
          <a:stretch/>
        </p:blipFill>
        <p:spPr>
          <a:xfrm>
            <a:off x="6833787" y="4243845"/>
            <a:ext cx="2307831" cy="276940"/>
          </a:xfrm>
          <a:prstGeom prst="rect">
            <a:avLst/>
          </a:prstGeom>
          <a:noFill/>
          <a:ln>
            <a:noFill/>
          </a:ln>
        </p:spPr>
      </p:pic>
      <p:sp>
        <p:nvSpPr>
          <p:cNvPr id="15" name="Google Shape;15;p30"/>
          <p:cNvSpPr/>
          <p:nvPr/>
        </p:nvSpPr>
        <p:spPr>
          <a:xfrm>
            <a:off x="0" y="2590078"/>
            <a:ext cx="6726064" cy="1660332"/>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 name="Google Shape;16;p30"/>
          <p:cNvSpPr/>
          <p:nvPr/>
        </p:nvSpPr>
        <p:spPr>
          <a:xfrm>
            <a:off x="6833787" y="2590078"/>
            <a:ext cx="2307832" cy="1660332"/>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0"/>
          <p:cNvSpPr txBox="1"/>
          <p:nvPr>
            <p:ph type="ctrTitle"/>
          </p:nvPr>
        </p:nvSpPr>
        <p:spPr>
          <a:xfrm>
            <a:off x="510242" y="2733709"/>
            <a:ext cx="6069268" cy="1373070"/>
          </a:xfrm>
          <a:prstGeom prst="rect">
            <a:avLst/>
          </a:prstGeom>
          <a:noFill/>
          <a:ln>
            <a:noFill/>
          </a:ln>
        </p:spPr>
        <p:txBody>
          <a:bodyPr anchorCtr="0" anchor="b" bIns="45700" lIns="91425" spcFirstLastPara="1" rIns="91425" wrap="square" tIns="45700">
            <a:noAutofit/>
          </a:bodyPr>
          <a:lstStyle>
            <a:lvl1pPr lvl="0" algn="r">
              <a:lnSpc>
                <a:spcPct val="90000"/>
              </a:lnSpc>
              <a:spcBef>
                <a:spcPts val="0"/>
              </a:spcBef>
              <a:spcAft>
                <a:spcPts val="0"/>
              </a:spcAft>
              <a:buClr>
                <a:schemeClr val="lt1"/>
              </a:buClr>
              <a:buSzPts val="4800"/>
              <a:buFont typeface="Trebuchet MS"/>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0"/>
          <p:cNvSpPr txBox="1"/>
          <p:nvPr>
            <p:ph idx="1" type="subTitle"/>
          </p:nvPr>
        </p:nvSpPr>
        <p:spPr>
          <a:xfrm>
            <a:off x="510241" y="4394040"/>
            <a:ext cx="6108101" cy="1117687"/>
          </a:xfrm>
          <a:prstGeom prst="rect">
            <a:avLst/>
          </a:prstGeom>
          <a:noFill/>
          <a:ln>
            <a:noFill/>
          </a:ln>
        </p:spPr>
        <p:txBody>
          <a:bodyPr anchorCtr="0" anchor="t" bIns="45700" lIns="91425" spcFirstLastPara="1" rIns="91425" wrap="square" tIns="45700">
            <a:normAutofit/>
          </a:bodyPr>
          <a:lstStyle>
            <a:lvl1pPr lvl="0" algn="r">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19" name="Google Shape;19;p30"/>
          <p:cNvSpPr txBox="1"/>
          <p:nvPr>
            <p:ph idx="10" type="dt"/>
          </p:nvPr>
        </p:nvSpPr>
        <p:spPr>
          <a:xfrm>
            <a:off x="4555655"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0"/>
          <p:cNvSpPr txBox="1"/>
          <p:nvPr>
            <p:ph idx="11" type="ftr"/>
          </p:nvPr>
        </p:nvSpPr>
        <p:spPr>
          <a:xfrm>
            <a:off x="533401" y="5936189"/>
            <a:ext cx="4021666"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0"/>
          <p:cNvSpPr txBox="1"/>
          <p:nvPr>
            <p:ph idx="12" type="sldNum"/>
          </p:nvPr>
        </p:nvSpPr>
        <p:spPr>
          <a:xfrm>
            <a:off x="7010399" y="2750337"/>
            <a:ext cx="1370293" cy="1356442"/>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περιεχόμενο" type="obj">
  <p:cSld name="OBJECT">
    <p:spTree>
      <p:nvGrpSpPr>
        <p:cNvPr id="22" name="Shape 22"/>
        <p:cNvGrpSpPr/>
        <p:nvPr/>
      </p:nvGrpSpPr>
      <p:grpSpPr>
        <a:xfrm>
          <a:off x="0" y="0"/>
          <a:ext cx="0" cy="0"/>
          <a:chOff x="0" y="0"/>
          <a:chExt cx="0" cy="0"/>
        </a:xfrm>
      </p:grpSpPr>
      <p:grpSp>
        <p:nvGrpSpPr>
          <p:cNvPr id="23" name="Google Shape;23;p31"/>
          <p:cNvGrpSpPr/>
          <p:nvPr/>
        </p:nvGrpSpPr>
        <p:grpSpPr>
          <a:xfrm>
            <a:off x="0" y="609600"/>
            <a:ext cx="9161969" cy="1677035"/>
            <a:chOff x="0" y="2895600"/>
            <a:chExt cx="9161969" cy="1677035"/>
          </a:xfrm>
        </p:grpSpPr>
        <p:pic>
          <p:nvPicPr>
            <p:cNvPr descr="HD-ShadowLong.png" id="24" name="Google Shape;24;p31"/>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25" name="Google Shape;25;p31"/>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26" name="Google Shape;26;p31"/>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 name="Google Shape;27;p31"/>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 name="Google Shape;28;p31"/>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1"/>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 name="Google Shape;30;p31"/>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1"/>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1"/>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φαλίδα ενότητας" type="secHead">
  <p:cSld name="SECTION_HEADER">
    <p:spTree>
      <p:nvGrpSpPr>
        <p:cNvPr id="33" name="Shape 33"/>
        <p:cNvGrpSpPr/>
        <p:nvPr/>
      </p:nvGrpSpPr>
      <p:grpSpPr>
        <a:xfrm>
          <a:off x="0" y="0"/>
          <a:ext cx="0" cy="0"/>
          <a:chOff x="0" y="0"/>
          <a:chExt cx="0" cy="0"/>
        </a:xfrm>
      </p:grpSpPr>
      <p:grpSp>
        <p:nvGrpSpPr>
          <p:cNvPr id="34" name="Google Shape;34;p32"/>
          <p:cNvGrpSpPr/>
          <p:nvPr/>
        </p:nvGrpSpPr>
        <p:grpSpPr>
          <a:xfrm>
            <a:off x="0" y="2728432"/>
            <a:ext cx="9161969" cy="1677035"/>
            <a:chOff x="0" y="2895600"/>
            <a:chExt cx="9161969" cy="1677035"/>
          </a:xfrm>
        </p:grpSpPr>
        <p:pic>
          <p:nvPicPr>
            <p:cNvPr descr="HD-ShadowLong.png" id="35" name="Google Shape;35;p32"/>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36" name="Google Shape;36;p32"/>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37" name="Google Shape;37;p32"/>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32"/>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9" name="Google Shape;39;p32"/>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32"/>
          <p:cNvSpPr txBox="1"/>
          <p:nvPr>
            <p:ph idx="1" type="body"/>
          </p:nvPr>
        </p:nvSpPr>
        <p:spPr>
          <a:xfrm>
            <a:off x="531639" y="4232172"/>
            <a:ext cx="6889150" cy="1704017"/>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000"/>
              <a:buNone/>
              <a:defRPr sz="20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41" name="Google Shape;41;p32"/>
          <p:cNvSpPr txBox="1"/>
          <p:nvPr>
            <p:ph idx="10" type="dt"/>
          </p:nvPr>
        </p:nvSpPr>
        <p:spPr>
          <a:xfrm>
            <a:off x="5365810"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2"/>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32"/>
          <p:cNvSpPr txBox="1"/>
          <p:nvPr>
            <p:ph idx="12" type="sldNum"/>
          </p:nvPr>
        </p:nvSpPr>
        <p:spPr>
          <a:xfrm>
            <a:off x="7856438" y="286989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ύγκριση" type="twoTxTwoObj">
  <p:cSld name="TWO_OBJECTS_WITH_TEXT">
    <p:spTree>
      <p:nvGrpSpPr>
        <p:cNvPr id="44" name="Shape 44"/>
        <p:cNvGrpSpPr/>
        <p:nvPr/>
      </p:nvGrpSpPr>
      <p:grpSpPr>
        <a:xfrm>
          <a:off x="0" y="0"/>
          <a:ext cx="0" cy="0"/>
          <a:chOff x="0" y="0"/>
          <a:chExt cx="0" cy="0"/>
        </a:xfrm>
      </p:grpSpPr>
      <p:grpSp>
        <p:nvGrpSpPr>
          <p:cNvPr id="45" name="Google Shape;45;p33"/>
          <p:cNvGrpSpPr/>
          <p:nvPr/>
        </p:nvGrpSpPr>
        <p:grpSpPr>
          <a:xfrm>
            <a:off x="0" y="609600"/>
            <a:ext cx="9161969" cy="1677035"/>
            <a:chOff x="0" y="2895600"/>
            <a:chExt cx="9161969" cy="1677035"/>
          </a:xfrm>
        </p:grpSpPr>
        <p:pic>
          <p:nvPicPr>
            <p:cNvPr descr="HD-ShadowLong.png" id="46" name="Google Shape;46;p33"/>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47" name="Google Shape;47;p33"/>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48" name="Google Shape;48;p33"/>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 name="Google Shape;49;p33"/>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0" name="Google Shape;50;p33"/>
          <p:cNvSpPr txBox="1"/>
          <p:nvPr>
            <p:ph type="title"/>
          </p:nvPr>
        </p:nvSpPr>
        <p:spPr>
          <a:xfrm>
            <a:off x="531639" y="753230"/>
            <a:ext cx="6896534" cy="108093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33"/>
          <p:cNvSpPr txBox="1"/>
          <p:nvPr>
            <p:ph idx="1" type="body"/>
          </p:nvPr>
        </p:nvSpPr>
        <p:spPr>
          <a:xfrm>
            <a:off x="760988" y="2336874"/>
            <a:ext cx="3145080" cy="693135"/>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2" name="Google Shape;52;p33"/>
          <p:cNvSpPr txBox="1"/>
          <p:nvPr>
            <p:ph idx="2" type="body"/>
          </p:nvPr>
        </p:nvSpPr>
        <p:spPr>
          <a:xfrm>
            <a:off x="531638" y="3030009"/>
            <a:ext cx="3367045" cy="29061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3" name="Google Shape;53;p33"/>
          <p:cNvSpPr txBox="1"/>
          <p:nvPr>
            <p:ph idx="3" type="body"/>
          </p:nvPr>
        </p:nvSpPr>
        <p:spPr>
          <a:xfrm>
            <a:off x="4282646" y="2336873"/>
            <a:ext cx="3145527" cy="692076"/>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54" name="Google Shape;54;p33"/>
          <p:cNvSpPr txBox="1"/>
          <p:nvPr>
            <p:ph idx="4" type="body"/>
          </p:nvPr>
        </p:nvSpPr>
        <p:spPr>
          <a:xfrm>
            <a:off x="4061129" y="3030009"/>
            <a:ext cx="3367044" cy="290617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55" name="Google Shape;55;p33"/>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33"/>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33"/>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ύο περιεχόμενα" type="twoObj">
  <p:cSld name="TWO_OBJECTS">
    <p:spTree>
      <p:nvGrpSpPr>
        <p:cNvPr id="58" name="Shape 58"/>
        <p:cNvGrpSpPr/>
        <p:nvPr/>
      </p:nvGrpSpPr>
      <p:grpSpPr>
        <a:xfrm>
          <a:off x="0" y="0"/>
          <a:ext cx="0" cy="0"/>
          <a:chOff x="0" y="0"/>
          <a:chExt cx="0" cy="0"/>
        </a:xfrm>
      </p:grpSpPr>
      <p:grpSp>
        <p:nvGrpSpPr>
          <p:cNvPr id="59" name="Google Shape;59;p34"/>
          <p:cNvGrpSpPr/>
          <p:nvPr/>
        </p:nvGrpSpPr>
        <p:grpSpPr>
          <a:xfrm>
            <a:off x="0" y="609600"/>
            <a:ext cx="9161969" cy="1677035"/>
            <a:chOff x="0" y="2895600"/>
            <a:chExt cx="9161969" cy="1677035"/>
          </a:xfrm>
        </p:grpSpPr>
        <p:pic>
          <p:nvPicPr>
            <p:cNvPr descr="HD-ShadowLong.png" id="60" name="Google Shape;60;p34"/>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61" name="Google Shape;61;p34"/>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62" name="Google Shape;62;p34"/>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34"/>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4" name="Google Shape;64;p34"/>
          <p:cNvSpPr txBox="1"/>
          <p:nvPr>
            <p:ph type="title"/>
          </p:nvPr>
        </p:nvSpPr>
        <p:spPr>
          <a:xfrm>
            <a:off x="533400" y="753228"/>
            <a:ext cx="6887390"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34"/>
          <p:cNvSpPr txBox="1"/>
          <p:nvPr>
            <p:ph idx="1" type="body"/>
          </p:nvPr>
        </p:nvSpPr>
        <p:spPr>
          <a:xfrm>
            <a:off x="533400" y="2336873"/>
            <a:ext cx="3357899"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6" name="Google Shape;66;p34"/>
          <p:cNvSpPr txBox="1"/>
          <p:nvPr>
            <p:ph idx="2" type="body"/>
          </p:nvPr>
        </p:nvSpPr>
        <p:spPr>
          <a:xfrm>
            <a:off x="4061128" y="2336873"/>
            <a:ext cx="3359661" cy="3599316"/>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67" name="Google Shape;67;p34"/>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34"/>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4"/>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Μόνο τίτλος" type="titleOnly">
  <p:cSld name="TITLE_ONLY">
    <p:spTree>
      <p:nvGrpSpPr>
        <p:cNvPr id="70" name="Shape 70"/>
        <p:cNvGrpSpPr/>
        <p:nvPr/>
      </p:nvGrpSpPr>
      <p:grpSpPr>
        <a:xfrm>
          <a:off x="0" y="0"/>
          <a:ext cx="0" cy="0"/>
          <a:chOff x="0" y="0"/>
          <a:chExt cx="0" cy="0"/>
        </a:xfrm>
      </p:grpSpPr>
      <p:grpSp>
        <p:nvGrpSpPr>
          <p:cNvPr id="71" name="Google Shape;71;p35"/>
          <p:cNvGrpSpPr/>
          <p:nvPr/>
        </p:nvGrpSpPr>
        <p:grpSpPr>
          <a:xfrm>
            <a:off x="0" y="609600"/>
            <a:ext cx="9161969" cy="1677035"/>
            <a:chOff x="0" y="2895600"/>
            <a:chExt cx="9161969" cy="1677035"/>
          </a:xfrm>
        </p:grpSpPr>
        <p:pic>
          <p:nvPicPr>
            <p:cNvPr descr="HD-ShadowLong.png" id="72" name="Google Shape;72;p35"/>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73" name="Google Shape;73;p35"/>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74" name="Google Shape;74;p35"/>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35"/>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6" name="Google Shape;76;p3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35"/>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35"/>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5"/>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νό" type="blank">
  <p:cSld name="BLANK">
    <p:spTree>
      <p:nvGrpSpPr>
        <p:cNvPr id="80" name="Shape 80"/>
        <p:cNvGrpSpPr/>
        <p:nvPr/>
      </p:nvGrpSpPr>
      <p:grpSpPr>
        <a:xfrm>
          <a:off x="0" y="0"/>
          <a:ext cx="0" cy="0"/>
          <a:chOff x="0" y="0"/>
          <a:chExt cx="0" cy="0"/>
        </a:xfrm>
      </p:grpSpPr>
      <p:pic>
        <p:nvPicPr>
          <p:cNvPr descr="HD-ShadowShort.png" id="81" name="Google Shape;81;p36"/>
          <p:cNvPicPr preferRelativeResize="0"/>
          <p:nvPr/>
        </p:nvPicPr>
        <p:blipFill rotWithShape="1">
          <a:blip r:embed="rId2">
            <a:alphaModFix/>
          </a:blip>
          <a:srcRect b="0" l="0" r="9870" t="0"/>
          <a:stretch/>
        </p:blipFill>
        <p:spPr>
          <a:xfrm>
            <a:off x="7717217" y="1973262"/>
            <a:ext cx="1444752" cy="144270"/>
          </a:xfrm>
          <a:prstGeom prst="rect">
            <a:avLst/>
          </a:prstGeom>
          <a:noFill/>
          <a:ln>
            <a:noFill/>
          </a:ln>
        </p:spPr>
      </p:pic>
      <p:sp>
        <p:nvSpPr>
          <p:cNvPr id="82" name="Google Shape;82;p36"/>
          <p:cNvSpPr/>
          <p:nvPr/>
        </p:nvSpPr>
        <p:spPr>
          <a:xfrm>
            <a:off x="7710769" y="609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36"/>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6"/>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6"/>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εριεχόμενο με λεζάντα" type="objTx">
  <p:cSld name="OBJECT_WITH_CAPTION_TEXT">
    <p:spTree>
      <p:nvGrpSpPr>
        <p:cNvPr id="86" name="Shape 86"/>
        <p:cNvGrpSpPr/>
        <p:nvPr/>
      </p:nvGrpSpPr>
      <p:grpSpPr>
        <a:xfrm>
          <a:off x="0" y="0"/>
          <a:ext cx="0" cy="0"/>
          <a:chOff x="0" y="0"/>
          <a:chExt cx="0" cy="0"/>
        </a:xfrm>
      </p:grpSpPr>
      <p:grpSp>
        <p:nvGrpSpPr>
          <p:cNvPr id="87" name="Google Shape;87;p37"/>
          <p:cNvGrpSpPr/>
          <p:nvPr/>
        </p:nvGrpSpPr>
        <p:grpSpPr>
          <a:xfrm>
            <a:off x="0" y="609600"/>
            <a:ext cx="9161969" cy="1677035"/>
            <a:chOff x="0" y="2895600"/>
            <a:chExt cx="9161969" cy="1677035"/>
          </a:xfrm>
        </p:grpSpPr>
        <p:pic>
          <p:nvPicPr>
            <p:cNvPr descr="HD-ShadowLong.png" id="88" name="Google Shape;88;p37"/>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89" name="Google Shape;89;p37"/>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90" name="Google Shape;90;p37"/>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37"/>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2" name="Google Shape;92;p37"/>
          <p:cNvSpPr txBox="1"/>
          <p:nvPr>
            <p:ph type="title"/>
          </p:nvPr>
        </p:nvSpPr>
        <p:spPr>
          <a:xfrm>
            <a:off x="531639" y="753227"/>
            <a:ext cx="6896534" cy="108094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37"/>
          <p:cNvSpPr txBox="1"/>
          <p:nvPr>
            <p:ph idx="1" type="body"/>
          </p:nvPr>
        </p:nvSpPr>
        <p:spPr>
          <a:xfrm>
            <a:off x="3514385" y="2336874"/>
            <a:ext cx="3913788" cy="3599313"/>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94" name="Google Shape;94;p37"/>
          <p:cNvSpPr txBox="1"/>
          <p:nvPr>
            <p:ph idx="2" type="body"/>
          </p:nvPr>
        </p:nvSpPr>
        <p:spPr>
          <a:xfrm>
            <a:off x="533401" y="2336873"/>
            <a:ext cx="2796240" cy="3599317"/>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95" name="Google Shape;95;p37"/>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37"/>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7"/>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κόνα με λεζάντα" type="picTx">
  <p:cSld name="PICTURE_WITH_CAPTION_TEXT">
    <p:spTree>
      <p:nvGrpSpPr>
        <p:cNvPr id="98" name="Shape 98"/>
        <p:cNvGrpSpPr/>
        <p:nvPr/>
      </p:nvGrpSpPr>
      <p:grpSpPr>
        <a:xfrm>
          <a:off x="0" y="0"/>
          <a:ext cx="0" cy="0"/>
          <a:chOff x="0" y="0"/>
          <a:chExt cx="0" cy="0"/>
        </a:xfrm>
      </p:grpSpPr>
      <p:grpSp>
        <p:nvGrpSpPr>
          <p:cNvPr id="99" name="Google Shape;99;p38"/>
          <p:cNvGrpSpPr/>
          <p:nvPr/>
        </p:nvGrpSpPr>
        <p:grpSpPr>
          <a:xfrm>
            <a:off x="0" y="609600"/>
            <a:ext cx="9161969" cy="1677035"/>
            <a:chOff x="0" y="2895600"/>
            <a:chExt cx="9161969" cy="1677035"/>
          </a:xfrm>
        </p:grpSpPr>
        <p:pic>
          <p:nvPicPr>
            <p:cNvPr descr="HD-ShadowLong.png" id="100" name="Google Shape;100;p38"/>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01" name="Google Shape;101;p38"/>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02" name="Google Shape;102;p38"/>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38"/>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4" name="Google Shape;104;p38"/>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38"/>
          <p:cNvSpPr/>
          <p:nvPr>
            <p:ph idx="2" type="pic"/>
          </p:nvPr>
        </p:nvSpPr>
        <p:spPr>
          <a:xfrm>
            <a:off x="3510956" y="2336874"/>
            <a:ext cx="3917217" cy="3599312"/>
          </a:xfrm>
          <a:prstGeom prst="rect">
            <a:avLst/>
          </a:prstGeom>
          <a:noFill/>
          <a:ln>
            <a:noFill/>
          </a:ln>
          <a:effectLst>
            <a:outerShdw blurRad="76200" rotWithShape="0" algn="tl" dir="5040000" dist="63500">
              <a:srgbClr val="000000">
                <a:alpha val="40000"/>
              </a:srgbClr>
            </a:outerShdw>
          </a:effectLst>
        </p:spPr>
      </p:sp>
      <p:sp>
        <p:nvSpPr>
          <p:cNvPr id="106" name="Google Shape;106;p38"/>
          <p:cNvSpPr txBox="1"/>
          <p:nvPr>
            <p:ph idx="1" type="body"/>
          </p:nvPr>
        </p:nvSpPr>
        <p:spPr>
          <a:xfrm>
            <a:off x="531638" y="2336874"/>
            <a:ext cx="2798487" cy="3599315"/>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07" name="Google Shape;107;p38"/>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8" name="Google Shape;108;p38"/>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9" name="Google Shape;109;p38"/>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ανοραμική εικόνα με λεζάντα">
  <p:cSld name="Πανοραμική εικόνα με λεζάντα">
    <p:spTree>
      <p:nvGrpSpPr>
        <p:cNvPr id="110" name="Shape 110"/>
        <p:cNvGrpSpPr/>
        <p:nvPr/>
      </p:nvGrpSpPr>
      <p:grpSpPr>
        <a:xfrm>
          <a:off x="0" y="0"/>
          <a:ext cx="0" cy="0"/>
          <a:chOff x="0" y="0"/>
          <a:chExt cx="0" cy="0"/>
        </a:xfrm>
      </p:grpSpPr>
      <p:grpSp>
        <p:nvGrpSpPr>
          <p:cNvPr id="111" name="Google Shape;111;p39"/>
          <p:cNvGrpSpPr/>
          <p:nvPr/>
        </p:nvGrpSpPr>
        <p:grpSpPr>
          <a:xfrm>
            <a:off x="0" y="4572000"/>
            <a:ext cx="9161969" cy="1677035"/>
            <a:chOff x="0" y="2895600"/>
            <a:chExt cx="9161969" cy="1677035"/>
          </a:xfrm>
        </p:grpSpPr>
        <p:pic>
          <p:nvPicPr>
            <p:cNvPr descr="HD-ShadowLong.png" id="112" name="Google Shape;112;p39"/>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13" name="Google Shape;113;p39"/>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14" name="Google Shape;114;p39"/>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39"/>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6" name="Google Shape;116;p39"/>
          <p:cNvSpPr txBox="1"/>
          <p:nvPr>
            <p:ph type="title"/>
          </p:nvPr>
        </p:nvSpPr>
        <p:spPr>
          <a:xfrm>
            <a:off x="533403" y="4711617"/>
            <a:ext cx="6894770" cy="54448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400"/>
              <a:buFont typeface="Trebuchet MS"/>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39"/>
          <p:cNvSpPr/>
          <p:nvPr>
            <p:ph idx="2" type="pic"/>
          </p:nvPr>
        </p:nvSpPr>
        <p:spPr>
          <a:xfrm>
            <a:off x="531639" y="609598"/>
            <a:ext cx="6896534" cy="3589575"/>
          </a:xfrm>
          <a:prstGeom prst="rect">
            <a:avLst/>
          </a:prstGeom>
          <a:noFill/>
          <a:ln>
            <a:noFill/>
          </a:ln>
          <a:effectLst>
            <a:outerShdw blurRad="76200" rotWithShape="0" algn="tl" dir="5040000" dist="63500">
              <a:srgbClr val="000000">
                <a:alpha val="40000"/>
              </a:srgbClr>
            </a:outerShdw>
          </a:effectLst>
        </p:spPr>
      </p:sp>
      <p:sp>
        <p:nvSpPr>
          <p:cNvPr id="118" name="Google Shape;118;p39"/>
          <p:cNvSpPr txBox="1"/>
          <p:nvPr>
            <p:ph idx="1" type="body"/>
          </p:nvPr>
        </p:nvSpPr>
        <p:spPr>
          <a:xfrm>
            <a:off x="533401" y="5256098"/>
            <a:ext cx="6894772" cy="547819"/>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19" name="Google Shape;119;p39"/>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39"/>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1" name="Google Shape;121;p39"/>
          <p:cNvSpPr txBox="1"/>
          <p:nvPr>
            <p:ph idx="12" type="sldNum"/>
          </p:nvPr>
        </p:nvSpPr>
        <p:spPr>
          <a:xfrm>
            <a:off x="7856438" y="4711310"/>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λεζάντα">
  <p:cSld name="Τίτλος και λεζάντα">
    <p:spTree>
      <p:nvGrpSpPr>
        <p:cNvPr id="122" name="Shape 122"/>
        <p:cNvGrpSpPr/>
        <p:nvPr/>
      </p:nvGrpSpPr>
      <p:grpSpPr>
        <a:xfrm>
          <a:off x="0" y="0"/>
          <a:ext cx="0" cy="0"/>
          <a:chOff x="0" y="0"/>
          <a:chExt cx="0" cy="0"/>
        </a:xfrm>
      </p:grpSpPr>
      <p:grpSp>
        <p:nvGrpSpPr>
          <p:cNvPr id="123" name="Google Shape;123;p40"/>
          <p:cNvGrpSpPr/>
          <p:nvPr/>
        </p:nvGrpSpPr>
        <p:grpSpPr>
          <a:xfrm>
            <a:off x="0" y="4572000"/>
            <a:ext cx="9161969" cy="1677035"/>
            <a:chOff x="0" y="2895600"/>
            <a:chExt cx="9161969" cy="1677035"/>
          </a:xfrm>
        </p:grpSpPr>
        <p:pic>
          <p:nvPicPr>
            <p:cNvPr descr="HD-ShadowLong.png" id="124" name="Google Shape;124;p40"/>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25" name="Google Shape;125;p40"/>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26" name="Google Shape;126;p40"/>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40"/>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28" name="Google Shape;128;p40"/>
          <p:cNvSpPr txBox="1"/>
          <p:nvPr>
            <p:ph type="title"/>
          </p:nvPr>
        </p:nvSpPr>
        <p:spPr>
          <a:xfrm>
            <a:off x="524255" y="609597"/>
            <a:ext cx="6896534" cy="359275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9" name="Google Shape;129;p40"/>
          <p:cNvSpPr txBox="1"/>
          <p:nvPr>
            <p:ph idx="1" type="body"/>
          </p:nvPr>
        </p:nvSpPr>
        <p:spPr>
          <a:xfrm>
            <a:off x="531638" y="4710340"/>
            <a:ext cx="6889151" cy="1101764"/>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30" name="Google Shape;130;p40"/>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40"/>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2" name="Google Shape;132;p40"/>
          <p:cNvSpPr txBox="1"/>
          <p:nvPr>
            <p:ph idx="12" type="sldNum"/>
          </p:nvPr>
        </p:nvSpPr>
        <p:spPr>
          <a:xfrm>
            <a:off x="7856438" y="471161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σαγωγικά με λεζάντα">
  <p:cSld name="Εισαγωγικά με λεζάντα">
    <p:spTree>
      <p:nvGrpSpPr>
        <p:cNvPr id="133" name="Shape 133"/>
        <p:cNvGrpSpPr/>
        <p:nvPr/>
      </p:nvGrpSpPr>
      <p:grpSpPr>
        <a:xfrm>
          <a:off x="0" y="0"/>
          <a:ext cx="0" cy="0"/>
          <a:chOff x="0" y="0"/>
          <a:chExt cx="0" cy="0"/>
        </a:xfrm>
      </p:grpSpPr>
      <p:grpSp>
        <p:nvGrpSpPr>
          <p:cNvPr id="134" name="Google Shape;134;p41"/>
          <p:cNvGrpSpPr/>
          <p:nvPr/>
        </p:nvGrpSpPr>
        <p:grpSpPr>
          <a:xfrm>
            <a:off x="0" y="4572000"/>
            <a:ext cx="9161969" cy="1677035"/>
            <a:chOff x="0" y="2895600"/>
            <a:chExt cx="9161969" cy="1677035"/>
          </a:xfrm>
        </p:grpSpPr>
        <p:pic>
          <p:nvPicPr>
            <p:cNvPr descr="HD-ShadowLong.png" id="135" name="Google Shape;135;p41"/>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36" name="Google Shape;136;p41"/>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37" name="Google Shape;137;p41"/>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41"/>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9" name="Google Shape;139;p41"/>
          <p:cNvSpPr txBox="1"/>
          <p:nvPr>
            <p:ph type="title"/>
          </p:nvPr>
        </p:nvSpPr>
        <p:spPr>
          <a:xfrm>
            <a:off x="767921" y="616983"/>
            <a:ext cx="6425147" cy="3036061"/>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0" name="Google Shape;140;p41"/>
          <p:cNvSpPr txBox="1"/>
          <p:nvPr>
            <p:ph idx="1" type="body"/>
          </p:nvPr>
        </p:nvSpPr>
        <p:spPr>
          <a:xfrm>
            <a:off x="989438" y="3660763"/>
            <a:ext cx="5987731" cy="54896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41" name="Google Shape;141;p41"/>
          <p:cNvSpPr txBox="1"/>
          <p:nvPr>
            <p:ph idx="2" type="body"/>
          </p:nvPr>
        </p:nvSpPr>
        <p:spPr>
          <a:xfrm>
            <a:off x="531638" y="4710340"/>
            <a:ext cx="6903919" cy="1101764"/>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42" name="Google Shape;142;p41"/>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41"/>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41"/>
          <p:cNvSpPr txBox="1"/>
          <p:nvPr>
            <p:ph idx="12" type="sldNum"/>
          </p:nvPr>
        </p:nvSpPr>
        <p:spPr>
          <a:xfrm>
            <a:off x="7856438" y="470992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
        <p:nvSpPr>
          <p:cNvPr id="145" name="Google Shape;145;p41"/>
          <p:cNvSpPr txBox="1"/>
          <p:nvPr/>
        </p:nvSpPr>
        <p:spPr>
          <a:xfrm>
            <a:off x="270932" y="748116"/>
            <a:ext cx="533400" cy="584776"/>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7200"/>
              <a:buFont typeface="Trebuchet MS"/>
              <a:buNone/>
            </a:pPr>
            <a:r>
              <a:rPr b="0" i="0" lang="el-GR" sz="7200" u="none" cap="none" strike="noStrike">
                <a:solidFill>
                  <a:schemeClr val="lt1"/>
                </a:solidFill>
                <a:latin typeface="Trebuchet MS"/>
                <a:ea typeface="Trebuchet MS"/>
                <a:cs typeface="Trebuchet MS"/>
                <a:sym typeface="Trebuchet MS"/>
              </a:rPr>
              <a:t>“</a:t>
            </a:r>
            <a:endParaRPr b="0" i="0" sz="1400" u="none" cap="none" strike="noStrike">
              <a:solidFill>
                <a:srgbClr val="000000"/>
              </a:solidFill>
              <a:latin typeface="Arial"/>
              <a:ea typeface="Arial"/>
              <a:cs typeface="Arial"/>
              <a:sym typeface="Arial"/>
            </a:endParaRPr>
          </a:p>
        </p:txBody>
      </p:sp>
      <p:sp>
        <p:nvSpPr>
          <p:cNvPr id="146" name="Google Shape;146;p41"/>
          <p:cNvSpPr txBox="1"/>
          <p:nvPr/>
        </p:nvSpPr>
        <p:spPr>
          <a:xfrm>
            <a:off x="6967191" y="2998573"/>
            <a:ext cx="457200" cy="584777"/>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7200"/>
              <a:buFont typeface="Trebuchet MS"/>
              <a:buNone/>
            </a:pPr>
            <a:r>
              <a:rPr b="0" i="0" lang="el-GR" sz="7200" u="none" cap="none" strike="noStrike">
                <a:solidFill>
                  <a:schemeClr val="lt1"/>
                </a:solidFill>
                <a:latin typeface="Trebuchet MS"/>
                <a:ea typeface="Trebuchet MS"/>
                <a:cs typeface="Trebuchet MS"/>
                <a:sym typeface="Trebuchet MS"/>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άρτα ονόματος">
  <p:cSld name="Κάρτα ονόματος">
    <p:spTree>
      <p:nvGrpSpPr>
        <p:cNvPr id="147" name="Shape 147"/>
        <p:cNvGrpSpPr/>
        <p:nvPr/>
      </p:nvGrpSpPr>
      <p:grpSpPr>
        <a:xfrm>
          <a:off x="0" y="0"/>
          <a:ext cx="0" cy="0"/>
          <a:chOff x="0" y="0"/>
          <a:chExt cx="0" cy="0"/>
        </a:xfrm>
      </p:grpSpPr>
      <p:grpSp>
        <p:nvGrpSpPr>
          <p:cNvPr id="148" name="Google Shape;148;p42"/>
          <p:cNvGrpSpPr/>
          <p:nvPr/>
        </p:nvGrpSpPr>
        <p:grpSpPr>
          <a:xfrm>
            <a:off x="0" y="4572000"/>
            <a:ext cx="9161969" cy="1677035"/>
            <a:chOff x="0" y="2895600"/>
            <a:chExt cx="9161969" cy="1677035"/>
          </a:xfrm>
        </p:grpSpPr>
        <p:pic>
          <p:nvPicPr>
            <p:cNvPr descr="HD-ShadowLong.png" id="149" name="Google Shape;149;p42"/>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50" name="Google Shape;150;p42"/>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51" name="Google Shape;151;p42"/>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42"/>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3" name="Google Shape;153;p42"/>
          <p:cNvSpPr txBox="1"/>
          <p:nvPr>
            <p:ph type="title"/>
          </p:nvPr>
        </p:nvSpPr>
        <p:spPr>
          <a:xfrm>
            <a:off x="531638" y="4710340"/>
            <a:ext cx="6896534" cy="58981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42"/>
          <p:cNvSpPr txBox="1"/>
          <p:nvPr>
            <p:ph idx="1" type="body"/>
          </p:nvPr>
        </p:nvSpPr>
        <p:spPr>
          <a:xfrm>
            <a:off x="531639" y="5300150"/>
            <a:ext cx="6896534" cy="51195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155" name="Google Shape;155;p42"/>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42"/>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7" name="Google Shape;157;p42"/>
          <p:cNvSpPr txBox="1"/>
          <p:nvPr>
            <p:ph idx="12" type="sldNum"/>
          </p:nvPr>
        </p:nvSpPr>
        <p:spPr>
          <a:xfrm>
            <a:off x="7856438" y="4709926"/>
            <a:ext cx="1149836"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στήλες">
  <p:cSld name="3 στήλες">
    <p:spTree>
      <p:nvGrpSpPr>
        <p:cNvPr id="158" name="Shape 158"/>
        <p:cNvGrpSpPr/>
        <p:nvPr/>
      </p:nvGrpSpPr>
      <p:grpSpPr>
        <a:xfrm>
          <a:off x="0" y="0"/>
          <a:ext cx="0" cy="0"/>
          <a:chOff x="0" y="0"/>
          <a:chExt cx="0" cy="0"/>
        </a:xfrm>
      </p:grpSpPr>
      <p:grpSp>
        <p:nvGrpSpPr>
          <p:cNvPr id="159" name="Google Shape;159;p43"/>
          <p:cNvGrpSpPr/>
          <p:nvPr/>
        </p:nvGrpSpPr>
        <p:grpSpPr>
          <a:xfrm>
            <a:off x="0" y="609600"/>
            <a:ext cx="9161969" cy="1677035"/>
            <a:chOff x="0" y="2895600"/>
            <a:chExt cx="9161969" cy="1677035"/>
          </a:xfrm>
        </p:grpSpPr>
        <p:pic>
          <p:nvPicPr>
            <p:cNvPr descr="HD-ShadowLong.png" id="160" name="Google Shape;160;p43"/>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61" name="Google Shape;161;p43"/>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62" name="Google Shape;162;p43"/>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43"/>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64" name="Google Shape;164;p43"/>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5" name="Google Shape;165;p43"/>
          <p:cNvSpPr txBox="1"/>
          <p:nvPr>
            <p:ph idx="1" type="body"/>
          </p:nvPr>
        </p:nvSpPr>
        <p:spPr>
          <a:xfrm>
            <a:off x="532629" y="2329489"/>
            <a:ext cx="219456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66" name="Google Shape;166;p43"/>
          <p:cNvSpPr txBox="1"/>
          <p:nvPr>
            <p:ph idx="2" type="body"/>
          </p:nvPr>
        </p:nvSpPr>
        <p:spPr>
          <a:xfrm>
            <a:off x="539777" y="3015290"/>
            <a:ext cx="219456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67" name="Google Shape;167;p43"/>
          <p:cNvSpPr txBox="1"/>
          <p:nvPr>
            <p:ph idx="3" type="body"/>
          </p:nvPr>
        </p:nvSpPr>
        <p:spPr>
          <a:xfrm>
            <a:off x="2878413" y="2336873"/>
            <a:ext cx="219456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68" name="Google Shape;168;p43"/>
          <p:cNvSpPr txBox="1"/>
          <p:nvPr>
            <p:ph idx="4" type="body"/>
          </p:nvPr>
        </p:nvSpPr>
        <p:spPr>
          <a:xfrm>
            <a:off x="2879710" y="3007906"/>
            <a:ext cx="219456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69" name="Google Shape;169;p43"/>
          <p:cNvSpPr txBox="1"/>
          <p:nvPr>
            <p:ph idx="5" type="body"/>
          </p:nvPr>
        </p:nvSpPr>
        <p:spPr>
          <a:xfrm>
            <a:off x="5226136" y="2336873"/>
            <a:ext cx="219456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70" name="Google Shape;170;p43"/>
          <p:cNvSpPr txBox="1"/>
          <p:nvPr>
            <p:ph idx="6" type="body"/>
          </p:nvPr>
        </p:nvSpPr>
        <p:spPr>
          <a:xfrm>
            <a:off x="5233520" y="3007905"/>
            <a:ext cx="2194560" cy="291351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71" name="Google Shape;171;p43"/>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2" name="Google Shape;172;p43"/>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43"/>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τήλη 3 εικόνων">
  <p:cSld name="Στήλη 3 εικόνων">
    <p:spTree>
      <p:nvGrpSpPr>
        <p:cNvPr id="174" name="Shape 174"/>
        <p:cNvGrpSpPr/>
        <p:nvPr/>
      </p:nvGrpSpPr>
      <p:grpSpPr>
        <a:xfrm>
          <a:off x="0" y="0"/>
          <a:ext cx="0" cy="0"/>
          <a:chOff x="0" y="0"/>
          <a:chExt cx="0" cy="0"/>
        </a:xfrm>
      </p:grpSpPr>
      <p:grpSp>
        <p:nvGrpSpPr>
          <p:cNvPr id="175" name="Google Shape;175;p44"/>
          <p:cNvGrpSpPr/>
          <p:nvPr/>
        </p:nvGrpSpPr>
        <p:grpSpPr>
          <a:xfrm>
            <a:off x="0" y="609600"/>
            <a:ext cx="9161969" cy="1677035"/>
            <a:chOff x="0" y="2895600"/>
            <a:chExt cx="9161969" cy="1677035"/>
          </a:xfrm>
        </p:grpSpPr>
        <p:pic>
          <p:nvPicPr>
            <p:cNvPr descr="HD-ShadowLong.png" id="176" name="Google Shape;176;p44"/>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77" name="Google Shape;177;p44"/>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78" name="Google Shape;178;p44"/>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44"/>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0" name="Google Shape;180;p44"/>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1" name="Google Shape;181;p44"/>
          <p:cNvSpPr txBox="1"/>
          <p:nvPr>
            <p:ph idx="1" type="body"/>
          </p:nvPr>
        </p:nvSpPr>
        <p:spPr>
          <a:xfrm>
            <a:off x="532391" y="4297503"/>
            <a:ext cx="2192257"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2" name="Google Shape;182;p44"/>
          <p:cNvSpPr/>
          <p:nvPr>
            <p:ph idx="2" type="pic"/>
          </p:nvPr>
        </p:nvSpPr>
        <p:spPr>
          <a:xfrm>
            <a:off x="532391" y="2336873"/>
            <a:ext cx="2192257" cy="1524000"/>
          </a:xfrm>
          <a:prstGeom prst="roundRect">
            <a:avLst>
              <a:gd fmla="val 0" name="adj"/>
            </a:avLst>
          </a:prstGeom>
          <a:noFill/>
          <a:ln>
            <a:noFill/>
          </a:ln>
          <a:effectLst>
            <a:outerShdw blurRad="50800" rotWithShape="0" algn="tl" dir="5400000" dist="50800">
              <a:srgbClr val="000000">
                <a:alpha val="40000"/>
              </a:srgbClr>
            </a:outerShdw>
          </a:effectLst>
        </p:spPr>
      </p:sp>
      <p:sp>
        <p:nvSpPr>
          <p:cNvPr id="183" name="Google Shape;183;p44"/>
          <p:cNvSpPr txBox="1"/>
          <p:nvPr>
            <p:ph idx="3" type="body"/>
          </p:nvPr>
        </p:nvSpPr>
        <p:spPr>
          <a:xfrm>
            <a:off x="532391" y="4873765"/>
            <a:ext cx="2192257"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84" name="Google Shape;184;p44"/>
          <p:cNvSpPr txBox="1"/>
          <p:nvPr>
            <p:ph idx="4" type="body"/>
          </p:nvPr>
        </p:nvSpPr>
        <p:spPr>
          <a:xfrm>
            <a:off x="2870497" y="4297503"/>
            <a:ext cx="2215070"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5" name="Google Shape;185;p44"/>
          <p:cNvSpPr/>
          <p:nvPr>
            <p:ph idx="5" type="pic"/>
          </p:nvPr>
        </p:nvSpPr>
        <p:spPr>
          <a:xfrm>
            <a:off x="2870497" y="2336873"/>
            <a:ext cx="2215070" cy="1524000"/>
          </a:xfrm>
          <a:prstGeom prst="roundRect">
            <a:avLst>
              <a:gd fmla="val 0" name="adj"/>
            </a:avLst>
          </a:prstGeom>
          <a:noFill/>
          <a:ln>
            <a:noFill/>
          </a:ln>
          <a:effectLst>
            <a:outerShdw blurRad="50800" rotWithShape="0" algn="tl" dir="5400000" dist="50800">
              <a:srgbClr val="000000">
                <a:alpha val="40000"/>
              </a:srgbClr>
            </a:outerShdw>
          </a:effectLst>
        </p:spPr>
      </p:sp>
      <p:sp>
        <p:nvSpPr>
          <p:cNvPr id="186" name="Google Shape;186;p44"/>
          <p:cNvSpPr txBox="1"/>
          <p:nvPr>
            <p:ph idx="6" type="body"/>
          </p:nvPr>
        </p:nvSpPr>
        <p:spPr>
          <a:xfrm>
            <a:off x="2869483" y="4873764"/>
            <a:ext cx="2218004"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87" name="Google Shape;187;p44"/>
          <p:cNvSpPr txBox="1"/>
          <p:nvPr>
            <p:ph idx="7" type="body"/>
          </p:nvPr>
        </p:nvSpPr>
        <p:spPr>
          <a:xfrm>
            <a:off x="5231028" y="4297503"/>
            <a:ext cx="2194333" cy="576262"/>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188" name="Google Shape;188;p44"/>
          <p:cNvSpPr/>
          <p:nvPr>
            <p:ph idx="8" type="pic"/>
          </p:nvPr>
        </p:nvSpPr>
        <p:spPr>
          <a:xfrm>
            <a:off x="5231027" y="2336873"/>
            <a:ext cx="2194333" cy="1524000"/>
          </a:xfrm>
          <a:prstGeom prst="roundRect">
            <a:avLst>
              <a:gd fmla="val 0" name="adj"/>
            </a:avLst>
          </a:prstGeom>
          <a:noFill/>
          <a:ln>
            <a:noFill/>
          </a:ln>
          <a:effectLst>
            <a:outerShdw blurRad="50800" rotWithShape="0" algn="tl" dir="5400000" dist="50800">
              <a:srgbClr val="000000">
                <a:alpha val="40000"/>
              </a:srgbClr>
            </a:outerShdw>
          </a:effectLst>
        </p:spPr>
      </p:sp>
      <p:sp>
        <p:nvSpPr>
          <p:cNvPr id="189" name="Google Shape;189;p44"/>
          <p:cNvSpPr txBox="1"/>
          <p:nvPr>
            <p:ph idx="9" type="body"/>
          </p:nvPr>
        </p:nvSpPr>
        <p:spPr>
          <a:xfrm>
            <a:off x="5230934" y="4873762"/>
            <a:ext cx="2197239" cy="1062422"/>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190" name="Google Shape;190;p44"/>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1" name="Google Shape;191;p44"/>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2" name="Google Shape;192;p44"/>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Κατακόρυφο κείμενο" type="vertTx">
  <p:cSld name="VERTICAL_TEXT">
    <p:spTree>
      <p:nvGrpSpPr>
        <p:cNvPr id="193" name="Shape 193"/>
        <p:cNvGrpSpPr/>
        <p:nvPr/>
      </p:nvGrpSpPr>
      <p:grpSpPr>
        <a:xfrm>
          <a:off x="0" y="0"/>
          <a:ext cx="0" cy="0"/>
          <a:chOff x="0" y="0"/>
          <a:chExt cx="0" cy="0"/>
        </a:xfrm>
      </p:grpSpPr>
      <p:grpSp>
        <p:nvGrpSpPr>
          <p:cNvPr id="194" name="Google Shape;194;p45"/>
          <p:cNvGrpSpPr/>
          <p:nvPr/>
        </p:nvGrpSpPr>
        <p:grpSpPr>
          <a:xfrm>
            <a:off x="0" y="609600"/>
            <a:ext cx="9161969" cy="1677035"/>
            <a:chOff x="0" y="2895600"/>
            <a:chExt cx="9161969" cy="1677035"/>
          </a:xfrm>
        </p:grpSpPr>
        <p:pic>
          <p:nvPicPr>
            <p:cNvPr descr="HD-ShadowLong.png" id="195" name="Google Shape;195;p45"/>
            <p:cNvPicPr preferRelativeResize="0"/>
            <p:nvPr/>
          </p:nvPicPr>
          <p:blipFill rotWithShape="1">
            <a:blip r:embed="rId2">
              <a:alphaModFix/>
            </a:blip>
            <a:srcRect b="0" l="26982" r="-217" t="0"/>
            <a:stretch/>
          </p:blipFill>
          <p:spPr>
            <a:xfrm>
              <a:off x="0" y="4251471"/>
              <a:ext cx="7644384" cy="321164"/>
            </a:xfrm>
            <a:prstGeom prst="rect">
              <a:avLst/>
            </a:prstGeom>
            <a:noFill/>
            <a:ln>
              <a:noFill/>
            </a:ln>
          </p:spPr>
        </p:pic>
        <p:pic>
          <p:nvPicPr>
            <p:cNvPr descr="HD-ShadowShort.png" id="196" name="Google Shape;196;p45"/>
            <p:cNvPicPr preferRelativeResize="0"/>
            <p:nvPr/>
          </p:nvPicPr>
          <p:blipFill rotWithShape="1">
            <a:blip r:embed="rId3">
              <a:alphaModFix/>
            </a:blip>
            <a:srcRect b="0" l="0" r="9870" t="0"/>
            <a:stretch/>
          </p:blipFill>
          <p:spPr>
            <a:xfrm>
              <a:off x="7717217" y="4259262"/>
              <a:ext cx="1444752" cy="144270"/>
            </a:xfrm>
            <a:prstGeom prst="rect">
              <a:avLst/>
            </a:prstGeom>
            <a:noFill/>
            <a:ln>
              <a:noFill/>
            </a:ln>
          </p:spPr>
        </p:pic>
        <p:sp>
          <p:nvSpPr>
            <p:cNvPr id="197" name="Google Shape;197;p45"/>
            <p:cNvSpPr/>
            <p:nvPr/>
          </p:nvSpPr>
          <p:spPr>
            <a:xfrm>
              <a:off x="0" y="2895600"/>
              <a:ext cx="7567140"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45"/>
            <p:cNvSpPr/>
            <p:nvPr/>
          </p:nvSpPr>
          <p:spPr>
            <a:xfrm>
              <a:off x="7710769" y="2895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99" name="Google Shape;199;p4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0" name="Google Shape;200;p45"/>
          <p:cNvSpPr txBox="1"/>
          <p:nvPr>
            <p:ph idx="1" type="body"/>
          </p:nvPr>
        </p:nvSpPr>
        <p:spPr>
          <a:xfrm rot="5400000">
            <a:off x="2177436" y="692836"/>
            <a:ext cx="3599316" cy="688738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01" name="Google Shape;201;p45"/>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2" name="Google Shape;202;p45"/>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3" name="Google Shape;203;p45"/>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ατακόρυφος τίτλος και Κείμενο" type="vertTitleAndTx">
  <p:cSld name="VERTICAL_TITLE_AND_VERTICAL_TEXT">
    <p:spTree>
      <p:nvGrpSpPr>
        <p:cNvPr id="204" name="Shape 204"/>
        <p:cNvGrpSpPr/>
        <p:nvPr/>
      </p:nvGrpSpPr>
      <p:grpSpPr>
        <a:xfrm>
          <a:off x="0" y="0"/>
          <a:ext cx="0" cy="0"/>
          <a:chOff x="0" y="0"/>
          <a:chExt cx="0" cy="0"/>
        </a:xfrm>
      </p:grpSpPr>
      <p:grpSp>
        <p:nvGrpSpPr>
          <p:cNvPr id="205" name="Google Shape;205;p46"/>
          <p:cNvGrpSpPr/>
          <p:nvPr/>
        </p:nvGrpSpPr>
        <p:grpSpPr>
          <a:xfrm rot="5400000">
            <a:off x="4575305" y="2747178"/>
            <a:ext cx="6862555" cy="1368199"/>
            <a:chOff x="2281445" y="609600"/>
            <a:chExt cx="6862555" cy="1368199"/>
          </a:xfrm>
        </p:grpSpPr>
        <p:sp>
          <p:nvSpPr>
            <p:cNvPr id="206" name="Google Shape;206;p46"/>
            <p:cNvSpPr/>
            <p:nvPr/>
          </p:nvSpPr>
          <p:spPr>
            <a:xfrm>
              <a:off x="2281445" y="609601"/>
              <a:ext cx="5285695" cy="1368198"/>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46"/>
            <p:cNvSpPr/>
            <p:nvPr/>
          </p:nvSpPr>
          <p:spPr>
            <a:xfrm>
              <a:off x="7710769" y="609600"/>
              <a:ext cx="1433231" cy="136819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08" name="Google Shape;208;p46"/>
          <p:cNvSpPr txBox="1"/>
          <p:nvPr>
            <p:ph type="title"/>
          </p:nvPr>
        </p:nvSpPr>
        <p:spPr>
          <a:xfrm rot="5400000">
            <a:off x="5768631" y="2305764"/>
            <a:ext cx="4461936" cy="106960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9" name="Google Shape;209;p46"/>
          <p:cNvSpPr txBox="1"/>
          <p:nvPr>
            <p:ph idx="1" type="body"/>
          </p:nvPr>
        </p:nvSpPr>
        <p:spPr>
          <a:xfrm rot="5400000">
            <a:off x="1135126" y="-15287"/>
            <a:ext cx="5326589" cy="6576359"/>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10" name="Google Shape;210;p46"/>
          <p:cNvSpPr txBox="1"/>
          <p:nvPr>
            <p:ph idx="10" type="dt"/>
          </p:nvPr>
        </p:nvSpPr>
        <p:spPr>
          <a:xfrm>
            <a:off x="5029144" y="5936188"/>
            <a:ext cx="2057400" cy="365125"/>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1" name="Google Shape;211;p46"/>
          <p:cNvSpPr txBox="1"/>
          <p:nvPr>
            <p:ph idx="11" type="ftr"/>
          </p:nvPr>
        </p:nvSpPr>
        <p:spPr>
          <a:xfrm>
            <a:off x="510241" y="5936189"/>
            <a:ext cx="4518959"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2" name="Google Shape;212;p46"/>
          <p:cNvSpPr txBox="1"/>
          <p:nvPr>
            <p:ph idx="12" type="sldNum"/>
          </p:nvPr>
        </p:nvSpPr>
        <p:spPr>
          <a:xfrm>
            <a:off x="7431152" y="5432500"/>
            <a:ext cx="1149636" cy="1273100"/>
          </a:xfrm>
          <a:prstGeom prst="rect">
            <a:avLst/>
          </a:prstGeom>
          <a:noFill/>
          <a:ln>
            <a:noFill/>
          </a:ln>
        </p:spPr>
        <p:txBody>
          <a:bodyPr anchorCtr="0" anchor="t" bIns="45700" lIns="91425" spcFirstLastPara="1" rIns="91425" wrap="square" tIns="45700">
            <a:no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ctr">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ιαφάνεια τίτλου" type="title">
  <p:cSld name="TITLE">
    <p:spTree>
      <p:nvGrpSpPr>
        <p:cNvPr id="220" name="Shape 220"/>
        <p:cNvGrpSpPr/>
        <p:nvPr/>
      </p:nvGrpSpPr>
      <p:grpSpPr>
        <a:xfrm>
          <a:off x="0" y="0"/>
          <a:ext cx="0" cy="0"/>
          <a:chOff x="0" y="0"/>
          <a:chExt cx="0" cy="0"/>
        </a:xfrm>
      </p:grpSpPr>
      <p:pic>
        <p:nvPicPr>
          <p:cNvPr descr="HD-ShadowLong.png" id="221" name="Google Shape;221;g3f5f1142aa1_0_667"/>
          <p:cNvPicPr preferRelativeResize="0"/>
          <p:nvPr/>
        </p:nvPicPr>
        <p:blipFill rotWithShape="1">
          <a:blip r:embed="rId2">
            <a:alphaModFix/>
          </a:blip>
          <a:srcRect b="0" l="0" r="0" t="0"/>
          <a:stretch/>
        </p:blipFill>
        <p:spPr>
          <a:xfrm>
            <a:off x="1" y="4242851"/>
            <a:ext cx="6726062" cy="275942"/>
          </a:xfrm>
          <a:prstGeom prst="rect">
            <a:avLst/>
          </a:prstGeom>
          <a:noFill/>
          <a:ln>
            <a:noFill/>
          </a:ln>
        </p:spPr>
      </p:pic>
      <p:pic>
        <p:nvPicPr>
          <p:cNvPr descr="HD-ShadowShort.png" id="222" name="Google Shape;222;g3f5f1142aa1_0_667"/>
          <p:cNvPicPr preferRelativeResize="0"/>
          <p:nvPr/>
        </p:nvPicPr>
        <p:blipFill rotWithShape="1">
          <a:blip r:embed="rId3">
            <a:alphaModFix/>
          </a:blip>
          <a:srcRect b="0" l="0" r="0" t="0"/>
          <a:stretch/>
        </p:blipFill>
        <p:spPr>
          <a:xfrm>
            <a:off x="6833787" y="4243845"/>
            <a:ext cx="2307831" cy="276940"/>
          </a:xfrm>
          <a:prstGeom prst="rect">
            <a:avLst/>
          </a:prstGeom>
          <a:noFill/>
          <a:ln>
            <a:noFill/>
          </a:ln>
        </p:spPr>
      </p:pic>
      <p:sp>
        <p:nvSpPr>
          <p:cNvPr id="223" name="Google Shape;223;g3f5f1142aa1_0_667"/>
          <p:cNvSpPr/>
          <p:nvPr/>
        </p:nvSpPr>
        <p:spPr>
          <a:xfrm>
            <a:off x="0" y="2590078"/>
            <a:ext cx="6726000" cy="16602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4" name="Google Shape;224;g3f5f1142aa1_0_667"/>
          <p:cNvSpPr/>
          <p:nvPr/>
        </p:nvSpPr>
        <p:spPr>
          <a:xfrm>
            <a:off x="6833787" y="2590078"/>
            <a:ext cx="2307900" cy="16602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5" name="Google Shape;225;g3f5f1142aa1_0_667"/>
          <p:cNvSpPr txBox="1"/>
          <p:nvPr>
            <p:ph type="ctrTitle"/>
          </p:nvPr>
        </p:nvSpPr>
        <p:spPr>
          <a:xfrm>
            <a:off x="510242" y="2733709"/>
            <a:ext cx="6069300" cy="1373100"/>
          </a:xfrm>
          <a:prstGeom prst="rect">
            <a:avLst/>
          </a:prstGeom>
          <a:noFill/>
          <a:ln>
            <a:noFill/>
          </a:ln>
        </p:spPr>
        <p:txBody>
          <a:bodyPr anchorCtr="0" anchor="b" bIns="45700" lIns="91425" spcFirstLastPara="1" rIns="91425" wrap="square" tIns="45700">
            <a:noAutofit/>
          </a:bodyPr>
          <a:lstStyle>
            <a:lvl1pPr lvl="0" algn="r">
              <a:lnSpc>
                <a:spcPct val="90000"/>
              </a:lnSpc>
              <a:spcBef>
                <a:spcPts val="0"/>
              </a:spcBef>
              <a:spcAft>
                <a:spcPts val="0"/>
              </a:spcAft>
              <a:buClr>
                <a:schemeClr val="lt1"/>
              </a:buClr>
              <a:buSzPts val="4800"/>
              <a:buFont typeface="Trebuchet MS"/>
              <a:buNone/>
              <a:defRPr sz="4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6" name="Google Shape;226;g3f5f1142aa1_0_667"/>
          <p:cNvSpPr txBox="1"/>
          <p:nvPr>
            <p:ph idx="1" type="subTitle"/>
          </p:nvPr>
        </p:nvSpPr>
        <p:spPr>
          <a:xfrm>
            <a:off x="510241" y="4394040"/>
            <a:ext cx="6108000" cy="1117800"/>
          </a:xfrm>
          <a:prstGeom prst="rect">
            <a:avLst/>
          </a:prstGeom>
          <a:noFill/>
          <a:ln>
            <a:noFill/>
          </a:ln>
        </p:spPr>
        <p:txBody>
          <a:bodyPr anchorCtr="0" anchor="t" bIns="45700" lIns="91425" spcFirstLastPara="1" rIns="91425" wrap="square" tIns="45700">
            <a:normAutofit/>
          </a:bodyPr>
          <a:lstStyle>
            <a:lvl1pPr lvl="0" algn="r">
              <a:lnSpc>
                <a:spcPct val="90000"/>
              </a:lnSpc>
              <a:spcBef>
                <a:spcPts val="1000"/>
              </a:spcBef>
              <a:spcAft>
                <a:spcPts val="0"/>
              </a:spcAft>
              <a:buClr>
                <a:schemeClr val="lt1"/>
              </a:buClr>
              <a:buSzPts val="2000"/>
              <a:buNone/>
              <a:defRPr sz="20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p:txBody>
      </p:sp>
      <p:sp>
        <p:nvSpPr>
          <p:cNvPr id="227" name="Google Shape;227;g3f5f1142aa1_0_667"/>
          <p:cNvSpPr txBox="1"/>
          <p:nvPr>
            <p:ph idx="10" type="dt"/>
          </p:nvPr>
        </p:nvSpPr>
        <p:spPr>
          <a:xfrm>
            <a:off x="4555655"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8" name="Google Shape;228;g3f5f1142aa1_0_667"/>
          <p:cNvSpPr txBox="1"/>
          <p:nvPr>
            <p:ph idx="11" type="ftr"/>
          </p:nvPr>
        </p:nvSpPr>
        <p:spPr>
          <a:xfrm>
            <a:off x="533401" y="5936189"/>
            <a:ext cx="4021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9" name="Google Shape;229;g3f5f1142aa1_0_667"/>
          <p:cNvSpPr txBox="1"/>
          <p:nvPr>
            <p:ph idx="12" type="sldNum"/>
          </p:nvPr>
        </p:nvSpPr>
        <p:spPr>
          <a:xfrm>
            <a:off x="7010399" y="2750337"/>
            <a:ext cx="1370400" cy="13563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περιεχόμενο" type="obj">
  <p:cSld name="OBJECT">
    <p:spTree>
      <p:nvGrpSpPr>
        <p:cNvPr id="230" name="Shape 230"/>
        <p:cNvGrpSpPr/>
        <p:nvPr/>
      </p:nvGrpSpPr>
      <p:grpSpPr>
        <a:xfrm>
          <a:off x="0" y="0"/>
          <a:ext cx="0" cy="0"/>
          <a:chOff x="0" y="0"/>
          <a:chExt cx="0" cy="0"/>
        </a:xfrm>
      </p:grpSpPr>
      <p:grpSp>
        <p:nvGrpSpPr>
          <p:cNvPr id="231" name="Google Shape;231;g3f5f1142aa1_0_677"/>
          <p:cNvGrpSpPr/>
          <p:nvPr/>
        </p:nvGrpSpPr>
        <p:grpSpPr>
          <a:xfrm>
            <a:off x="0" y="609600"/>
            <a:ext cx="9161970" cy="1677035"/>
            <a:chOff x="0" y="2895600"/>
            <a:chExt cx="9161970" cy="1677035"/>
          </a:xfrm>
        </p:grpSpPr>
        <p:pic>
          <p:nvPicPr>
            <p:cNvPr descr="HD-ShadowLong.png" id="232" name="Google Shape;232;g3f5f1142aa1_0_677"/>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233" name="Google Shape;233;g3f5f1142aa1_0_677"/>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234" name="Google Shape;234;g3f5f1142aa1_0_677"/>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5" name="Google Shape;235;g3f5f1142aa1_0_677"/>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36" name="Google Shape;236;g3f5f1142aa1_0_677"/>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7" name="Google Shape;237;g3f5f1142aa1_0_677"/>
          <p:cNvSpPr txBox="1"/>
          <p:nvPr>
            <p:ph idx="1" type="body"/>
          </p:nvPr>
        </p:nvSpPr>
        <p:spPr>
          <a:xfrm>
            <a:off x="533400" y="2336873"/>
            <a:ext cx="6887400" cy="3599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38" name="Google Shape;238;g3f5f1142aa1_0_677"/>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9" name="Google Shape;239;g3f5f1142aa1_0_677"/>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0" name="Google Shape;240;g3f5f1142aa1_0_677"/>
          <p:cNvSpPr txBox="1"/>
          <p:nvPr>
            <p:ph idx="12" type="sldNum"/>
          </p:nvPr>
        </p:nvSpPr>
        <p:spPr>
          <a:xfrm>
            <a:off x="7848600" y="753228"/>
            <a:ext cx="11577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φαλίδα ενότητας" type="secHead">
  <p:cSld name="SECTION_HEADER">
    <p:spTree>
      <p:nvGrpSpPr>
        <p:cNvPr id="241" name="Shape 241"/>
        <p:cNvGrpSpPr/>
        <p:nvPr/>
      </p:nvGrpSpPr>
      <p:grpSpPr>
        <a:xfrm>
          <a:off x="0" y="0"/>
          <a:ext cx="0" cy="0"/>
          <a:chOff x="0" y="0"/>
          <a:chExt cx="0" cy="0"/>
        </a:xfrm>
      </p:grpSpPr>
      <p:grpSp>
        <p:nvGrpSpPr>
          <p:cNvPr id="242" name="Google Shape;242;g3f5f1142aa1_0_688"/>
          <p:cNvGrpSpPr/>
          <p:nvPr/>
        </p:nvGrpSpPr>
        <p:grpSpPr>
          <a:xfrm>
            <a:off x="0" y="2728432"/>
            <a:ext cx="9161970" cy="1677035"/>
            <a:chOff x="0" y="2895600"/>
            <a:chExt cx="9161970" cy="1677035"/>
          </a:xfrm>
        </p:grpSpPr>
        <p:pic>
          <p:nvPicPr>
            <p:cNvPr descr="HD-ShadowLong.png" id="243" name="Google Shape;243;g3f5f1142aa1_0_688"/>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244" name="Google Shape;244;g3f5f1142aa1_0_688"/>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245" name="Google Shape;245;g3f5f1142aa1_0_688"/>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g3f5f1142aa1_0_688"/>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47" name="Google Shape;247;g3f5f1142aa1_0_688"/>
          <p:cNvSpPr txBox="1"/>
          <p:nvPr>
            <p:ph type="title"/>
          </p:nvPr>
        </p:nvSpPr>
        <p:spPr>
          <a:xfrm>
            <a:off x="531639" y="2869895"/>
            <a:ext cx="6889200" cy="10908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8" name="Google Shape;248;g3f5f1142aa1_0_688"/>
          <p:cNvSpPr txBox="1"/>
          <p:nvPr>
            <p:ph idx="1" type="body"/>
          </p:nvPr>
        </p:nvSpPr>
        <p:spPr>
          <a:xfrm>
            <a:off x="531639" y="4232172"/>
            <a:ext cx="6889200" cy="1704000"/>
          </a:xfrm>
          <a:prstGeom prst="rect">
            <a:avLst/>
          </a:prstGeom>
          <a:noFill/>
          <a:ln>
            <a:noFill/>
          </a:ln>
        </p:spPr>
        <p:txBody>
          <a:bodyPr anchorCtr="0" anchor="t" bIns="45700" lIns="91425" spcFirstLastPara="1" rIns="91425" wrap="square" tIns="45700">
            <a:normAutofit/>
          </a:bodyPr>
          <a:lstStyle>
            <a:lvl1pPr indent="-228600" lvl="0" marL="457200" algn="r">
              <a:lnSpc>
                <a:spcPct val="90000"/>
              </a:lnSpc>
              <a:spcBef>
                <a:spcPts val="1000"/>
              </a:spcBef>
              <a:spcAft>
                <a:spcPts val="0"/>
              </a:spcAft>
              <a:buClr>
                <a:schemeClr val="lt1"/>
              </a:buClr>
              <a:buSzPts val="2000"/>
              <a:buNone/>
              <a:defRPr sz="2000">
                <a:solidFill>
                  <a:schemeClr val="lt1"/>
                </a:solidFill>
              </a:defRPr>
            </a:lvl1pPr>
            <a:lvl2pPr indent="-228600" lvl="1" marL="914400" algn="l">
              <a:lnSpc>
                <a:spcPct val="90000"/>
              </a:lnSpc>
              <a:spcBef>
                <a:spcPts val="500"/>
              </a:spcBef>
              <a:spcAft>
                <a:spcPts val="0"/>
              </a:spcAft>
              <a:buClr>
                <a:schemeClr val="lt1"/>
              </a:buClr>
              <a:buSzPts val="2000"/>
              <a:buNone/>
              <a:defRPr sz="2000">
                <a:solidFill>
                  <a:schemeClr val="lt1"/>
                </a:solidFill>
              </a:defRPr>
            </a:lvl2pPr>
            <a:lvl3pPr indent="-228600" lvl="2" marL="1371600" algn="l">
              <a:lnSpc>
                <a:spcPct val="90000"/>
              </a:lnSpc>
              <a:spcBef>
                <a:spcPts val="500"/>
              </a:spcBef>
              <a:spcAft>
                <a:spcPts val="0"/>
              </a:spcAft>
              <a:buClr>
                <a:schemeClr val="lt1"/>
              </a:buClr>
              <a:buSzPts val="1800"/>
              <a:buNone/>
              <a:defRPr sz="1800">
                <a:solidFill>
                  <a:schemeClr val="lt1"/>
                </a:solidFill>
              </a:defRPr>
            </a:lvl3pPr>
            <a:lvl4pPr indent="-228600" lvl="3" marL="1828800" algn="l">
              <a:lnSpc>
                <a:spcPct val="90000"/>
              </a:lnSpc>
              <a:spcBef>
                <a:spcPts val="500"/>
              </a:spcBef>
              <a:spcAft>
                <a:spcPts val="0"/>
              </a:spcAft>
              <a:buClr>
                <a:schemeClr val="lt1"/>
              </a:buClr>
              <a:buSzPts val="1600"/>
              <a:buNone/>
              <a:defRPr sz="1600">
                <a:solidFill>
                  <a:schemeClr val="lt1"/>
                </a:solidFill>
              </a:defRPr>
            </a:lvl4pPr>
            <a:lvl5pPr indent="-228600" lvl="4" marL="2286000" algn="l">
              <a:lnSpc>
                <a:spcPct val="90000"/>
              </a:lnSpc>
              <a:spcBef>
                <a:spcPts val="500"/>
              </a:spcBef>
              <a:spcAft>
                <a:spcPts val="0"/>
              </a:spcAft>
              <a:buClr>
                <a:schemeClr val="lt1"/>
              </a:buClr>
              <a:buSzPts val="1600"/>
              <a:buNone/>
              <a:defRPr sz="1600">
                <a:solidFill>
                  <a:schemeClr val="lt1"/>
                </a:solidFill>
              </a:defRPr>
            </a:lvl5pPr>
            <a:lvl6pPr indent="-228600" lvl="5" marL="2743200" algn="l">
              <a:lnSpc>
                <a:spcPct val="90000"/>
              </a:lnSpc>
              <a:spcBef>
                <a:spcPts val="500"/>
              </a:spcBef>
              <a:spcAft>
                <a:spcPts val="0"/>
              </a:spcAft>
              <a:buClr>
                <a:schemeClr val="lt1"/>
              </a:buClr>
              <a:buSzPts val="1600"/>
              <a:buNone/>
              <a:defRPr sz="1600">
                <a:solidFill>
                  <a:schemeClr val="lt1"/>
                </a:solidFill>
              </a:defRPr>
            </a:lvl6pPr>
            <a:lvl7pPr indent="-228600" lvl="6" marL="3200400" algn="l">
              <a:lnSpc>
                <a:spcPct val="90000"/>
              </a:lnSpc>
              <a:spcBef>
                <a:spcPts val="500"/>
              </a:spcBef>
              <a:spcAft>
                <a:spcPts val="0"/>
              </a:spcAft>
              <a:buClr>
                <a:schemeClr val="lt1"/>
              </a:buClr>
              <a:buSzPts val="1600"/>
              <a:buNone/>
              <a:defRPr sz="1600">
                <a:solidFill>
                  <a:schemeClr val="lt1"/>
                </a:solidFill>
              </a:defRPr>
            </a:lvl7pPr>
            <a:lvl8pPr indent="-228600" lvl="7" marL="3657600" algn="l">
              <a:lnSpc>
                <a:spcPct val="90000"/>
              </a:lnSpc>
              <a:spcBef>
                <a:spcPts val="500"/>
              </a:spcBef>
              <a:spcAft>
                <a:spcPts val="0"/>
              </a:spcAft>
              <a:buClr>
                <a:schemeClr val="lt1"/>
              </a:buClr>
              <a:buSzPts val="1600"/>
              <a:buNone/>
              <a:defRPr sz="1600">
                <a:solidFill>
                  <a:schemeClr val="lt1"/>
                </a:solidFill>
              </a:defRPr>
            </a:lvl8pPr>
            <a:lvl9pPr indent="-228600" lvl="8" marL="4114800" algn="l">
              <a:lnSpc>
                <a:spcPct val="90000"/>
              </a:lnSpc>
              <a:spcBef>
                <a:spcPts val="500"/>
              </a:spcBef>
              <a:spcAft>
                <a:spcPts val="0"/>
              </a:spcAft>
              <a:buClr>
                <a:schemeClr val="lt1"/>
              </a:buClr>
              <a:buSzPts val="1600"/>
              <a:buNone/>
              <a:defRPr sz="1600">
                <a:solidFill>
                  <a:schemeClr val="lt1"/>
                </a:solidFill>
              </a:defRPr>
            </a:lvl9pPr>
          </a:lstStyle>
          <a:p/>
        </p:txBody>
      </p:sp>
      <p:sp>
        <p:nvSpPr>
          <p:cNvPr id="249" name="Google Shape;249;g3f5f1142aa1_0_688"/>
          <p:cNvSpPr txBox="1"/>
          <p:nvPr>
            <p:ph idx="10" type="dt"/>
          </p:nvPr>
        </p:nvSpPr>
        <p:spPr>
          <a:xfrm>
            <a:off x="5365810"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0" name="Google Shape;250;g3f5f1142aa1_0_688"/>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1" name="Google Shape;251;g3f5f1142aa1_0_688"/>
          <p:cNvSpPr txBox="1"/>
          <p:nvPr>
            <p:ph idx="12" type="sldNum"/>
          </p:nvPr>
        </p:nvSpPr>
        <p:spPr>
          <a:xfrm>
            <a:off x="7856438" y="2869896"/>
            <a:ext cx="11499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ύγκριση" type="twoTxTwoObj">
  <p:cSld name="TWO_OBJECTS_WITH_TEXT">
    <p:spTree>
      <p:nvGrpSpPr>
        <p:cNvPr id="252" name="Shape 252"/>
        <p:cNvGrpSpPr/>
        <p:nvPr/>
      </p:nvGrpSpPr>
      <p:grpSpPr>
        <a:xfrm>
          <a:off x="0" y="0"/>
          <a:ext cx="0" cy="0"/>
          <a:chOff x="0" y="0"/>
          <a:chExt cx="0" cy="0"/>
        </a:xfrm>
      </p:grpSpPr>
      <p:grpSp>
        <p:nvGrpSpPr>
          <p:cNvPr id="253" name="Google Shape;253;g3f5f1142aa1_0_699"/>
          <p:cNvGrpSpPr/>
          <p:nvPr/>
        </p:nvGrpSpPr>
        <p:grpSpPr>
          <a:xfrm>
            <a:off x="0" y="609600"/>
            <a:ext cx="9161970" cy="1677035"/>
            <a:chOff x="0" y="2895600"/>
            <a:chExt cx="9161970" cy="1677035"/>
          </a:xfrm>
        </p:grpSpPr>
        <p:pic>
          <p:nvPicPr>
            <p:cNvPr descr="HD-ShadowLong.png" id="254" name="Google Shape;254;g3f5f1142aa1_0_699"/>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255" name="Google Shape;255;g3f5f1142aa1_0_699"/>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256" name="Google Shape;256;g3f5f1142aa1_0_699"/>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g3f5f1142aa1_0_699"/>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8" name="Google Shape;258;g3f5f1142aa1_0_699"/>
          <p:cNvSpPr txBox="1"/>
          <p:nvPr>
            <p:ph type="title"/>
          </p:nvPr>
        </p:nvSpPr>
        <p:spPr>
          <a:xfrm>
            <a:off x="531639" y="753230"/>
            <a:ext cx="6896400" cy="1080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9" name="Google Shape;259;g3f5f1142aa1_0_699"/>
          <p:cNvSpPr txBox="1"/>
          <p:nvPr>
            <p:ph idx="1" type="body"/>
          </p:nvPr>
        </p:nvSpPr>
        <p:spPr>
          <a:xfrm>
            <a:off x="760988" y="2336874"/>
            <a:ext cx="3145200" cy="6930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260" name="Google Shape;260;g3f5f1142aa1_0_699"/>
          <p:cNvSpPr txBox="1"/>
          <p:nvPr>
            <p:ph idx="2" type="body"/>
          </p:nvPr>
        </p:nvSpPr>
        <p:spPr>
          <a:xfrm>
            <a:off x="531638" y="3030009"/>
            <a:ext cx="3366900" cy="2906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61" name="Google Shape;261;g3f5f1142aa1_0_699"/>
          <p:cNvSpPr txBox="1"/>
          <p:nvPr>
            <p:ph idx="3" type="body"/>
          </p:nvPr>
        </p:nvSpPr>
        <p:spPr>
          <a:xfrm>
            <a:off x="4282646" y="2336873"/>
            <a:ext cx="3145500" cy="6921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2400"/>
              <a:buNone/>
              <a:defRPr b="1" sz="2400"/>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262" name="Google Shape;262;g3f5f1142aa1_0_699"/>
          <p:cNvSpPr txBox="1"/>
          <p:nvPr>
            <p:ph idx="4" type="body"/>
          </p:nvPr>
        </p:nvSpPr>
        <p:spPr>
          <a:xfrm>
            <a:off x="4061129" y="3030009"/>
            <a:ext cx="3366900" cy="2906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63" name="Google Shape;263;g3f5f1142aa1_0_699"/>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4" name="Google Shape;264;g3f5f1142aa1_0_699"/>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5" name="Google Shape;265;g3f5f1142aa1_0_699"/>
          <p:cNvSpPr txBox="1"/>
          <p:nvPr>
            <p:ph idx="12" type="sldNum"/>
          </p:nvPr>
        </p:nvSpPr>
        <p:spPr>
          <a:xfrm>
            <a:off x="7848600" y="753228"/>
            <a:ext cx="11577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Δύο περιεχόμενα" type="twoObj">
  <p:cSld name="TWO_OBJECTS">
    <p:spTree>
      <p:nvGrpSpPr>
        <p:cNvPr id="266" name="Shape 266"/>
        <p:cNvGrpSpPr/>
        <p:nvPr/>
      </p:nvGrpSpPr>
      <p:grpSpPr>
        <a:xfrm>
          <a:off x="0" y="0"/>
          <a:ext cx="0" cy="0"/>
          <a:chOff x="0" y="0"/>
          <a:chExt cx="0" cy="0"/>
        </a:xfrm>
      </p:grpSpPr>
      <p:grpSp>
        <p:nvGrpSpPr>
          <p:cNvPr id="267" name="Google Shape;267;g3f5f1142aa1_0_713"/>
          <p:cNvGrpSpPr/>
          <p:nvPr/>
        </p:nvGrpSpPr>
        <p:grpSpPr>
          <a:xfrm>
            <a:off x="0" y="609600"/>
            <a:ext cx="9161970" cy="1677035"/>
            <a:chOff x="0" y="2895600"/>
            <a:chExt cx="9161970" cy="1677035"/>
          </a:xfrm>
        </p:grpSpPr>
        <p:pic>
          <p:nvPicPr>
            <p:cNvPr descr="HD-ShadowLong.png" id="268" name="Google Shape;268;g3f5f1142aa1_0_713"/>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269" name="Google Shape;269;g3f5f1142aa1_0_713"/>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270" name="Google Shape;270;g3f5f1142aa1_0_713"/>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g3f5f1142aa1_0_713"/>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72" name="Google Shape;272;g3f5f1142aa1_0_713"/>
          <p:cNvSpPr txBox="1"/>
          <p:nvPr>
            <p:ph type="title"/>
          </p:nvPr>
        </p:nvSpPr>
        <p:spPr>
          <a:xfrm>
            <a:off x="533400" y="753228"/>
            <a:ext cx="6887400" cy="1080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3" name="Google Shape;273;g3f5f1142aa1_0_713"/>
          <p:cNvSpPr txBox="1"/>
          <p:nvPr>
            <p:ph idx="1" type="body"/>
          </p:nvPr>
        </p:nvSpPr>
        <p:spPr>
          <a:xfrm>
            <a:off x="533400" y="2336873"/>
            <a:ext cx="3357900" cy="3599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74" name="Google Shape;274;g3f5f1142aa1_0_713"/>
          <p:cNvSpPr txBox="1"/>
          <p:nvPr>
            <p:ph idx="2" type="body"/>
          </p:nvPr>
        </p:nvSpPr>
        <p:spPr>
          <a:xfrm>
            <a:off x="4061128" y="2336873"/>
            <a:ext cx="3359700" cy="3599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275" name="Google Shape;275;g3f5f1142aa1_0_713"/>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6" name="Google Shape;276;g3f5f1142aa1_0_713"/>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7" name="Google Shape;277;g3f5f1142aa1_0_713"/>
          <p:cNvSpPr txBox="1"/>
          <p:nvPr>
            <p:ph idx="12" type="sldNum"/>
          </p:nvPr>
        </p:nvSpPr>
        <p:spPr>
          <a:xfrm>
            <a:off x="7848600" y="753228"/>
            <a:ext cx="11577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Μόνο τίτλος" type="titleOnly">
  <p:cSld name="TITLE_ONLY">
    <p:spTree>
      <p:nvGrpSpPr>
        <p:cNvPr id="278" name="Shape 278"/>
        <p:cNvGrpSpPr/>
        <p:nvPr/>
      </p:nvGrpSpPr>
      <p:grpSpPr>
        <a:xfrm>
          <a:off x="0" y="0"/>
          <a:ext cx="0" cy="0"/>
          <a:chOff x="0" y="0"/>
          <a:chExt cx="0" cy="0"/>
        </a:xfrm>
      </p:grpSpPr>
      <p:grpSp>
        <p:nvGrpSpPr>
          <p:cNvPr id="279" name="Google Shape;279;g3f5f1142aa1_0_725"/>
          <p:cNvGrpSpPr/>
          <p:nvPr/>
        </p:nvGrpSpPr>
        <p:grpSpPr>
          <a:xfrm>
            <a:off x="0" y="609600"/>
            <a:ext cx="9161970" cy="1677035"/>
            <a:chOff x="0" y="2895600"/>
            <a:chExt cx="9161970" cy="1677035"/>
          </a:xfrm>
        </p:grpSpPr>
        <p:pic>
          <p:nvPicPr>
            <p:cNvPr descr="HD-ShadowLong.png" id="280" name="Google Shape;280;g3f5f1142aa1_0_725"/>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281" name="Google Shape;281;g3f5f1142aa1_0_725"/>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282" name="Google Shape;282;g3f5f1142aa1_0_725"/>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3" name="Google Shape;283;g3f5f1142aa1_0_725"/>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84" name="Google Shape;284;g3f5f1142aa1_0_725"/>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5" name="Google Shape;285;g3f5f1142aa1_0_725"/>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6" name="Google Shape;286;g3f5f1142aa1_0_725"/>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7" name="Google Shape;287;g3f5f1142aa1_0_725"/>
          <p:cNvSpPr txBox="1"/>
          <p:nvPr>
            <p:ph idx="12" type="sldNum"/>
          </p:nvPr>
        </p:nvSpPr>
        <p:spPr>
          <a:xfrm>
            <a:off x="7848600" y="753228"/>
            <a:ext cx="11577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ενό" type="blank">
  <p:cSld name="BLANK">
    <p:spTree>
      <p:nvGrpSpPr>
        <p:cNvPr id="288" name="Shape 288"/>
        <p:cNvGrpSpPr/>
        <p:nvPr/>
      </p:nvGrpSpPr>
      <p:grpSpPr>
        <a:xfrm>
          <a:off x="0" y="0"/>
          <a:ext cx="0" cy="0"/>
          <a:chOff x="0" y="0"/>
          <a:chExt cx="0" cy="0"/>
        </a:xfrm>
      </p:grpSpPr>
      <p:pic>
        <p:nvPicPr>
          <p:cNvPr descr="HD-ShadowShort.png" id="289" name="Google Shape;289;g3f5f1142aa1_0_735"/>
          <p:cNvPicPr preferRelativeResize="0"/>
          <p:nvPr/>
        </p:nvPicPr>
        <p:blipFill rotWithShape="1">
          <a:blip r:embed="rId2">
            <a:alphaModFix/>
          </a:blip>
          <a:srcRect b="0" l="0" r="9869" t="0"/>
          <a:stretch/>
        </p:blipFill>
        <p:spPr>
          <a:xfrm>
            <a:off x="7717217" y="1973262"/>
            <a:ext cx="1444753" cy="144270"/>
          </a:xfrm>
          <a:prstGeom prst="rect">
            <a:avLst/>
          </a:prstGeom>
          <a:noFill/>
          <a:ln>
            <a:noFill/>
          </a:ln>
        </p:spPr>
      </p:pic>
      <p:sp>
        <p:nvSpPr>
          <p:cNvPr id="290" name="Google Shape;290;g3f5f1142aa1_0_735"/>
          <p:cNvSpPr/>
          <p:nvPr/>
        </p:nvSpPr>
        <p:spPr>
          <a:xfrm>
            <a:off x="7710769" y="609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1" name="Google Shape;291;g3f5f1142aa1_0_735"/>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2" name="Google Shape;292;g3f5f1142aa1_0_735"/>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3" name="Google Shape;293;g3f5f1142aa1_0_735"/>
          <p:cNvSpPr txBox="1"/>
          <p:nvPr>
            <p:ph idx="12" type="sldNum"/>
          </p:nvPr>
        </p:nvSpPr>
        <p:spPr>
          <a:xfrm>
            <a:off x="7848600" y="753228"/>
            <a:ext cx="11577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εριεχόμενο με λεζάντα" type="objTx">
  <p:cSld name="OBJECT_WITH_CAPTION_TEXT">
    <p:spTree>
      <p:nvGrpSpPr>
        <p:cNvPr id="294" name="Shape 294"/>
        <p:cNvGrpSpPr/>
        <p:nvPr/>
      </p:nvGrpSpPr>
      <p:grpSpPr>
        <a:xfrm>
          <a:off x="0" y="0"/>
          <a:ext cx="0" cy="0"/>
          <a:chOff x="0" y="0"/>
          <a:chExt cx="0" cy="0"/>
        </a:xfrm>
      </p:grpSpPr>
      <p:grpSp>
        <p:nvGrpSpPr>
          <p:cNvPr id="295" name="Google Shape;295;g3f5f1142aa1_0_741"/>
          <p:cNvGrpSpPr/>
          <p:nvPr/>
        </p:nvGrpSpPr>
        <p:grpSpPr>
          <a:xfrm>
            <a:off x="0" y="609600"/>
            <a:ext cx="9161970" cy="1677035"/>
            <a:chOff x="0" y="2895600"/>
            <a:chExt cx="9161970" cy="1677035"/>
          </a:xfrm>
        </p:grpSpPr>
        <p:pic>
          <p:nvPicPr>
            <p:cNvPr descr="HD-ShadowLong.png" id="296" name="Google Shape;296;g3f5f1142aa1_0_741"/>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297" name="Google Shape;297;g3f5f1142aa1_0_741"/>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298" name="Google Shape;298;g3f5f1142aa1_0_741"/>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99" name="Google Shape;299;g3f5f1142aa1_0_741"/>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00" name="Google Shape;300;g3f5f1142aa1_0_741"/>
          <p:cNvSpPr txBox="1"/>
          <p:nvPr>
            <p:ph type="title"/>
          </p:nvPr>
        </p:nvSpPr>
        <p:spPr>
          <a:xfrm>
            <a:off x="531639" y="753227"/>
            <a:ext cx="6896400" cy="1080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1" name="Google Shape;301;g3f5f1142aa1_0_741"/>
          <p:cNvSpPr txBox="1"/>
          <p:nvPr>
            <p:ph idx="1" type="body"/>
          </p:nvPr>
        </p:nvSpPr>
        <p:spPr>
          <a:xfrm>
            <a:off x="3514385" y="2336874"/>
            <a:ext cx="3913800" cy="3599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302" name="Google Shape;302;g3f5f1142aa1_0_741"/>
          <p:cNvSpPr txBox="1"/>
          <p:nvPr>
            <p:ph idx="2" type="body"/>
          </p:nvPr>
        </p:nvSpPr>
        <p:spPr>
          <a:xfrm>
            <a:off x="533401" y="2336873"/>
            <a:ext cx="2796300" cy="35994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03" name="Google Shape;303;g3f5f1142aa1_0_741"/>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4" name="Google Shape;304;g3f5f1142aa1_0_741"/>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5" name="Google Shape;305;g3f5f1142aa1_0_741"/>
          <p:cNvSpPr txBox="1"/>
          <p:nvPr>
            <p:ph idx="12" type="sldNum"/>
          </p:nvPr>
        </p:nvSpPr>
        <p:spPr>
          <a:xfrm>
            <a:off x="7848600" y="753228"/>
            <a:ext cx="11577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κόνα με λεζάντα" type="picTx">
  <p:cSld name="PICTURE_WITH_CAPTION_TEXT">
    <p:spTree>
      <p:nvGrpSpPr>
        <p:cNvPr id="306" name="Shape 306"/>
        <p:cNvGrpSpPr/>
        <p:nvPr/>
      </p:nvGrpSpPr>
      <p:grpSpPr>
        <a:xfrm>
          <a:off x="0" y="0"/>
          <a:ext cx="0" cy="0"/>
          <a:chOff x="0" y="0"/>
          <a:chExt cx="0" cy="0"/>
        </a:xfrm>
      </p:grpSpPr>
      <p:grpSp>
        <p:nvGrpSpPr>
          <p:cNvPr id="307" name="Google Shape;307;g3f5f1142aa1_0_753"/>
          <p:cNvGrpSpPr/>
          <p:nvPr/>
        </p:nvGrpSpPr>
        <p:grpSpPr>
          <a:xfrm>
            <a:off x="0" y="609600"/>
            <a:ext cx="9161970" cy="1677035"/>
            <a:chOff x="0" y="2895600"/>
            <a:chExt cx="9161970" cy="1677035"/>
          </a:xfrm>
        </p:grpSpPr>
        <p:pic>
          <p:nvPicPr>
            <p:cNvPr descr="HD-ShadowLong.png" id="308" name="Google Shape;308;g3f5f1142aa1_0_753"/>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309" name="Google Shape;309;g3f5f1142aa1_0_753"/>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310" name="Google Shape;310;g3f5f1142aa1_0_753"/>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1" name="Google Shape;311;g3f5f1142aa1_0_753"/>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12" name="Google Shape;312;g3f5f1142aa1_0_753"/>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600"/>
              <a:buFont typeface="Trebuchet MS"/>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3" name="Google Shape;313;g3f5f1142aa1_0_753"/>
          <p:cNvSpPr/>
          <p:nvPr>
            <p:ph idx="2" type="pic"/>
          </p:nvPr>
        </p:nvSpPr>
        <p:spPr>
          <a:xfrm>
            <a:off x="3510956" y="2336874"/>
            <a:ext cx="3917100" cy="3599400"/>
          </a:xfrm>
          <a:prstGeom prst="rect">
            <a:avLst/>
          </a:prstGeom>
          <a:noFill/>
          <a:ln>
            <a:noFill/>
          </a:ln>
          <a:effectLst>
            <a:outerShdw blurRad="76200" rotWithShape="0" algn="tl" dir="5040000" dist="63500">
              <a:srgbClr val="000000">
                <a:alpha val="40000"/>
              </a:srgbClr>
            </a:outerShdw>
          </a:effectLst>
        </p:spPr>
      </p:sp>
      <p:sp>
        <p:nvSpPr>
          <p:cNvPr id="314" name="Google Shape;314;g3f5f1142aa1_0_753"/>
          <p:cNvSpPr txBox="1"/>
          <p:nvPr>
            <p:ph idx="1" type="body"/>
          </p:nvPr>
        </p:nvSpPr>
        <p:spPr>
          <a:xfrm>
            <a:off x="531638" y="2336874"/>
            <a:ext cx="2798400" cy="35994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15" name="Google Shape;315;g3f5f1142aa1_0_753"/>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6" name="Google Shape;316;g3f5f1142aa1_0_753"/>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7" name="Google Shape;317;g3f5f1142aa1_0_753"/>
          <p:cNvSpPr txBox="1"/>
          <p:nvPr>
            <p:ph idx="12" type="sldNum"/>
          </p:nvPr>
        </p:nvSpPr>
        <p:spPr>
          <a:xfrm>
            <a:off x="7848600" y="753228"/>
            <a:ext cx="11577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Πανοραμική εικόνα με λεζάντα">
  <p:cSld name="Πανοραμική εικόνα με λεζάντα">
    <p:spTree>
      <p:nvGrpSpPr>
        <p:cNvPr id="318" name="Shape 318"/>
        <p:cNvGrpSpPr/>
        <p:nvPr/>
      </p:nvGrpSpPr>
      <p:grpSpPr>
        <a:xfrm>
          <a:off x="0" y="0"/>
          <a:ext cx="0" cy="0"/>
          <a:chOff x="0" y="0"/>
          <a:chExt cx="0" cy="0"/>
        </a:xfrm>
      </p:grpSpPr>
      <p:grpSp>
        <p:nvGrpSpPr>
          <p:cNvPr id="319" name="Google Shape;319;g3f5f1142aa1_0_765"/>
          <p:cNvGrpSpPr/>
          <p:nvPr/>
        </p:nvGrpSpPr>
        <p:grpSpPr>
          <a:xfrm>
            <a:off x="0" y="4572000"/>
            <a:ext cx="9161970" cy="1677035"/>
            <a:chOff x="0" y="2895600"/>
            <a:chExt cx="9161970" cy="1677035"/>
          </a:xfrm>
        </p:grpSpPr>
        <p:pic>
          <p:nvPicPr>
            <p:cNvPr descr="HD-ShadowLong.png" id="320" name="Google Shape;320;g3f5f1142aa1_0_765"/>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321" name="Google Shape;321;g3f5f1142aa1_0_765"/>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322" name="Google Shape;322;g3f5f1142aa1_0_765"/>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23" name="Google Shape;323;g3f5f1142aa1_0_765"/>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24" name="Google Shape;324;g3f5f1142aa1_0_765"/>
          <p:cNvSpPr txBox="1"/>
          <p:nvPr>
            <p:ph type="title"/>
          </p:nvPr>
        </p:nvSpPr>
        <p:spPr>
          <a:xfrm>
            <a:off x="533403" y="4711617"/>
            <a:ext cx="6894900" cy="5445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2400"/>
              <a:buFont typeface="Trebuchet MS"/>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5" name="Google Shape;325;g3f5f1142aa1_0_765"/>
          <p:cNvSpPr/>
          <p:nvPr>
            <p:ph idx="2" type="pic"/>
          </p:nvPr>
        </p:nvSpPr>
        <p:spPr>
          <a:xfrm>
            <a:off x="531639" y="609598"/>
            <a:ext cx="6896400" cy="3589500"/>
          </a:xfrm>
          <a:prstGeom prst="rect">
            <a:avLst/>
          </a:prstGeom>
          <a:noFill/>
          <a:ln>
            <a:noFill/>
          </a:ln>
          <a:effectLst>
            <a:outerShdw blurRad="76200" rotWithShape="0" algn="tl" dir="5040000" dist="63500">
              <a:srgbClr val="000000">
                <a:alpha val="40000"/>
              </a:srgbClr>
            </a:outerShdw>
          </a:effectLst>
        </p:spPr>
      </p:sp>
      <p:sp>
        <p:nvSpPr>
          <p:cNvPr id="326" name="Google Shape;326;g3f5f1142aa1_0_765"/>
          <p:cNvSpPr txBox="1"/>
          <p:nvPr>
            <p:ph idx="1" type="body"/>
          </p:nvPr>
        </p:nvSpPr>
        <p:spPr>
          <a:xfrm>
            <a:off x="533401" y="5256098"/>
            <a:ext cx="6894900" cy="5478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27" name="Google Shape;327;g3f5f1142aa1_0_765"/>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8" name="Google Shape;328;g3f5f1142aa1_0_765"/>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9" name="Google Shape;329;g3f5f1142aa1_0_765"/>
          <p:cNvSpPr txBox="1"/>
          <p:nvPr>
            <p:ph idx="12" type="sldNum"/>
          </p:nvPr>
        </p:nvSpPr>
        <p:spPr>
          <a:xfrm>
            <a:off x="7856438" y="4711310"/>
            <a:ext cx="11499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λεζάντα">
  <p:cSld name="Τίτλος και λεζάντα">
    <p:spTree>
      <p:nvGrpSpPr>
        <p:cNvPr id="330" name="Shape 330"/>
        <p:cNvGrpSpPr/>
        <p:nvPr/>
      </p:nvGrpSpPr>
      <p:grpSpPr>
        <a:xfrm>
          <a:off x="0" y="0"/>
          <a:ext cx="0" cy="0"/>
          <a:chOff x="0" y="0"/>
          <a:chExt cx="0" cy="0"/>
        </a:xfrm>
      </p:grpSpPr>
      <p:grpSp>
        <p:nvGrpSpPr>
          <p:cNvPr id="331" name="Google Shape;331;g3f5f1142aa1_0_777"/>
          <p:cNvGrpSpPr/>
          <p:nvPr/>
        </p:nvGrpSpPr>
        <p:grpSpPr>
          <a:xfrm>
            <a:off x="0" y="4572000"/>
            <a:ext cx="9161970" cy="1677035"/>
            <a:chOff x="0" y="2895600"/>
            <a:chExt cx="9161970" cy="1677035"/>
          </a:xfrm>
        </p:grpSpPr>
        <p:pic>
          <p:nvPicPr>
            <p:cNvPr descr="HD-ShadowLong.png" id="332" name="Google Shape;332;g3f5f1142aa1_0_777"/>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333" name="Google Shape;333;g3f5f1142aa1_0_777"/>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334" name="Google Shape;334;g3f5f1142aa1_0_777"/>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35" name="Google Shape;335;g3f5f1142aa1_0_777"/>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36" name="Google Shape;336;g3f5f1142aa1_0_777"/>
          <p:cNvSpPr txBox="1"/>
          <p:nvPr>
            <p:ph type="title"/>
          </p:nvPr>
        </p:nvSpPr>
        <p:spPr>
          <a:xfrm>
            <a:off x="524255" y="609597"/>
            <a:ext cx="6896400" cy="35928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7" name="Google Shape;337;g3f5f1142aa1_0_777"/>
          <p:cNvSpPr txBox="1"/>
          <p:nvPr>
            <p:ph idx="1" type="body"/>
          </p:nvPr>
        </p:nvSpPr>
        <p:spPr>
          <a:xfrm>
            <a:off x="531638" y="4710340"/>
            <a:ext cx="6889200" cy="11019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38" name="Google Shape;338;g3f5f1142aa1_0_777"/>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9" name="Google Shape;339;g3f5f1142aa1_0_777"/>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0" name="Google Shape;340;g3f5f1142aa1_0_777"/>
          <p:cNvSpPr txBox="1"/>
          <p:nvPr>
            <p:ph idx="12" type="sldNum"/>
          </p:nvPr>
        </p:nvSpPr>
        <p:spPr>
          <a:xfrm>
            <a:off x="7856438" y="4711616"/>
            <a:ext cx="11499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Εισαγωγικά με λεζάντα">
  <p:cSld name="Εισαγωγικά με λεζάντα">
    <p:spTree>
      <p:nvGrpSpPr>
        <p:cNvPr id="341" name="Shape 341"/>
        <p:cNvGrpSpPr/>
        <p:nvPr/>
      </p:nvGrpSpPr>
      <p:grpSpPr>
        <a:xfrm>
          <a:off x="0" y="0"/>
          <a:ext cx="0" cy="0"/>
          <a:chOff x="0" y="0"/>
          <a:chExt cx="0" cy="0"/>
        </a:xfrm>
      </p:grpSpPr>
      <p:grpSp>
        <p:nvGrpSpPr>
          <p:cNvPr id="342" name="Google Shape;342;g3f5f1142aa1_0_788"/>
          <p:cNvGrpSpPr/>
          <p:nvPr/>
        </p:nvGrpSpPr>
        <p:grpSpPr>
          <a:xfrm>
            <a:off x="0" y="4572000"/>
            <a:ext cx="9161970" cy="1677035"/>
            <a:chOff x="0" y="2895600"/>
            <a:chExt cx="9161970" cy="1677035"/>
          </a:xfrm>
        </p:grpSpPr>
        <p:pic>
          <p:nvPicPr>
            <p:cNvPr descr="HD-ShadowLong.png" id="343" name="Google Shape;343;g3f5f1142aa1_0_788"/>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344" name="Google Shape;344;g3f5f1142aa1_0_788"/>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345" name="Google Shape;345;g3f5f1142aa1_0_788"/>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46" name="Google Shape;346;g3f5f1142aa1_0_788"/>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47" name="Google Shape;347;g3f5f1142aa1_0_788"/>
          <p:cNvSpPr txBox="1"/>
          <p:nvPr>
            <p:ph type="title"/>
          </p:nvPr>
        </p:nvSpPr>
        <p:spPr>
          <a:xfrm>
            <a:off x="767921" y="616983"/>
            <a:ext cx="6425100" cy="30360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8" name="Google Shape;348;g3f5f1142aa1_0_788"/>
          <p:cNvSpPr txBox="1"/>
          <p:nvPr>
            <p:ph idx="1" type="body"/>
          </p:nvPr>
        </p:nvSpPr>
        <p:spPr>
          <a:xfrm>
            <a:off x="989438" y="3660763"/>
            <a:ext cx="5987700" cy="549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49" name="Google Shape;349;g3f5f1142aa1_0_788"/>
          <p:cNvSpPr txBox="1"/>
          <p:nvPr>
            <p:ph idx="2" type="body"/>
          </p:nvPr>
        </p:nvSpPr>
        <p:spPr>
          <a:xfrm>
            <a:off x="531638" y="4710340"/>
            <a:ext cx="6903900" cy="110190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50" name="Google Shape;350;g3f5f1142aa1_0_788"/>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1" name="Google Shape;351;g3f5f1142aa1_0_788"/>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2" name="Google Shape;352;g3f5f1142aa1_0_788"/>
          <p:cNvSpPr txBox="1"/>
          <p:nvPr>
            <p:ph idx="12" type="sldNum"/>
          </p:nvPr>
        </p:nvSpPr>
        <p:spPr>
          <a:xfrm>
            <a:off x="7856438" y="4709926"/>
            <a:ext cx="11499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
        <p:nvSpPr>
          <p:cNvPr id="353" name="Google Shape;353;g3f5f1142aa1_0_788"/>
          <p:cNvSpPr txBox="1"/>
          <p:nvPr/>
        </p:nvSpPr>
        <p:spPr>
          <a:xfrm>
            <a:off x="270932" y="748116"/>
            <a:ext cx="533400" cy="584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SzPts val="7200"/>
              <a:buFont typeface="Trebuchet MS"/>
              <a:buNone/>
            </a:pPr>
            <a:r>
              <a:rPr b="0" i="0" lang="el-GR" sz="7200" u="none" cap="none" strike="noStrike">
                <a:solidFill>
                  <a:schemeClr val="lt1"/>
                </a:solidFill>
                <a:latin typeface="Trebuchet MS"/>
                <a:ea typeface="Trebuchet MS"/>
                <a:cs typeface="Trebuchet MS"/>
                <a:sym typeface="Trebuchet MS"/>
              </a:rPr>
              <a:t>“</a:t>
            </a:r>
            <a:endParaRPr b="0" i="0" sz="1400" u="none" cap="none" strike="noStrike">
              <a:solidFill>
                <a:srgbClr val="000000"/>
              </a:solidFill>
              <a:latin typeface="Arial"/>
              <a:ea typeface="Arial"/>
              <a:cs typeface="Arial"/>
              <a:sym typeface="Arial"/>
            </a:endParaRPr>
          </a:p>
        </p:txBody>
      </p:sp>
      <p:sp>
        <p:nvSpPr>
          <p:cNvPr id="354" name="Google Shape;354;g3f5f1142aa1_0_788"/>
          <p:cNvSpPr txBox="1"/>
          <p:nvPr/>
        </p:nvSpPr>
        <p:spPr>
          <a:xfrm>
            <a:off x="6967191" y="2998573"/>
            <a:ext cx="457200" cy="5847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chemeClr val="lt1"/>
              </a:buClr>
              <a:buSzPts val="7200"/>
              <a:buFont typeface="Trebuchet MS"/>
              <a:buNone/>
            </a:pPr>
            <a:r>
              <a:rPr b="0" i="0" lang="el-GR" sz="7200" u="none" cap="none" strike="noStrike">
                <a:solidFill>
                  <a:schemeClr val="lt1"/>
                </a:solidFill>
                <a:latin typeface="Trebuchet MS"/>
                <a:ea typeface="Trebuchet MS"/>
                <a:cs typeface="Trebuchet MS"/>
                <a:sym typeface="Trebuchet MS"/>
              </a:rPr>
              <a: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άρτα ονόματος">
  <p:cSld name="Κάρτα ονόματος">
    <p:spTree>
      <p:nvGrpSpPr>
        <p:cNvPr id="355" name="Shape 355"/>
        <p:cNvGrpSpPr/>
        <p:nvPr/>
      </p:nvGrpSpPr>
      <p:grpSpPr>
        <a:xfrm>
          <a:off x="0" y="0"/>
          <a:ext cx="0" cy="0"/>
          <a:chOff x="0" y="0"/>
          <a:chExt cx="0" cy="0"/>
        </a:xfrm>
      </p:grpSpPr>
      <p:grpSp>
        <p:nvGrpSpPr>
          <p:cNvPr id="356" name="Google Shape;356;g3f5f1142aa1_0_802"/>
          <p:cNvGrpSpPr/>
          <p:nvPr/>
        </p:nvGrpSpPr>
        <p:grpSpPr>
          <a:xfrm>
            <a:off x="0" y="4572000"/>
            <a:ext cx="9161970" cy="1677035"/>
            <a:chOff x="0" y="2895600"/>
            <a:chExt cx="9161970" cy="1677035"/>
          </a:xfrm>
        </p:grpSpPr>
        <p:pic>
          <p:nvPicPr>
            <p:cNvPr descr="HD-ShadowLong.png" id="357" name="Google Shape;357;g3f5f1142aa1_0_802"/>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358" name="Google Shape;358;g3f5f1142aa1_0_802"/>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359" name="Google Shape;359;g3f5f1142aa1_0_802"/>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0" name="Google Shape;360;g3f5f1142aa1_0_802"/>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61" name="Google Shape;361;g3f5f1142aa1_0_802"/>
          <p:cNvSpPr txBox="1"/>
          <p:nvPr>
            <p:ph type="title"/>
          </p:nvPr>
        </p:nvSpPr>
        <p:spPr>
          <a:xfrm>
            <a:off x="531638" y="4710340"/>
            <a:ext cx="6896400" cy="5898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200"/>
              <a:buFont typeface="Trebuchet MS"/>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2" name="Google Shape;362;g3f5f1142aa1_0_802"/>
          <p:cNvSpPr txBox="1"/>
          <p:nvPr>
            <p:ph idx="1" type="body"/>
          </p:nvPr>
        </p:nvSpPr>
        <p:spPr>
          <a:xfrm>
            <a:off x="531639" y="5300150"/>
            <a:ext cx="6896400" cy="5121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600"/>
              <a:buNone/>
              <a:defRPr sz="1600"/>
            </a:lvl1pPr>
            <a:lvl2pPr indent="-228600" lvl="1" marL="914400" algn="l">
              <a:lnSpc>
                <a:spcPct val="90000"/>
              </a:lnSpc>
              <a:spcBef>
                <a:spcPts val="500"/>
              </a:spcBef>
              <a:spcAft>
                <a:spcPts val="0"/>
              </a:spcAft>
              <a:buClr>
                <a:schemeClr val="lt1"/>
              </a:buClr>
              <a:buSzPts val="1400"/>
              <a:buNone/>
              <a:defRPr sz="1400"/>
            </a:lvl2pPr>
            <a:lvl3pPr indent="-228600" lvl="2" marL="1371600" algn="l">
              <a:lnSpc>
                <a:spcPct val="90000"/>
              </a:lnSpc>
              <a:spcBef>
                <a:spcPts val="500"/>
              </a:spcBef>
              <a:spcAft>
                <a:spcPts val="0"/>
              </a:spcAft>
              <a:buClr>
                <a:schemeClr val="lt1"/>
              </a:buClr>
              <a:buSzPts val="1200"/>
              <a:buNone/>
              <a:defRPr sz="1200"/>
            </a:lvl3pPr>
            <a:lvl4pPr indent="-228600" lvl="3" marL="1828800" algn="l">
              <a:lnSpc>
                <a:spcPct val="90000"/>
              </a:lnSpc>
              <a:spcBef>
                <a:spcPts val="500"/>
              </a:spcBef>
              <a:spcAft>
                <a:spcPts val="0"/>
              </a:spcAft>
              <a:buClr>
                <a:schemeClr val="lt1"/>
              </a:buClr>
              <a:buSzPts val="1000"/>
              <a:buNone/>
              <a:defRPr sz="1000"/>
            </a:lvl4pPr>
            <a:lvl5pPr indent="-228600" lvl="4" marL="2286000" algn="l">
              <a:lnSpc>
                <a:spcPct val="90000"/>
              </a:lnSpc>
              <a:spcBef>
                <a:spcPts val="500"/>
              </a:spcBef>
              <a:spcAft>
                <a:spcPts val="0"/>
              </a:spcAft>
              <a:buClr>
                <a:schemeClr val="lt1"/>
              </a:buClr>
              <a:buSzPts val="1000"/>
              <a:buNone/>
              <a:defRPr sz="1000"/>
            </a:lvl5pPr>
            <a:lvl6pPr indent="-228600" lvl="5" marL="2743200" algn="l">
              <a:lnSpc>
                <a:spcPct val="90000"/>
              </a:lnSpc>
              <a:spcBef>
                <a:spcPts val="500"/>
              </a:spcBef>
              <a:spcAft>
                <a:spcPts val="0"/>
              </a:spcAft>
              <a:buClr>
                <a:schemeClr val="lt1"/>
              </a:buClr>
              <a:buSzPts val="1000"/>
              <a:buNone/>
              <a:defRPr sz="1000"/>
            </a:lvl6pPr>
            <a:lvl7pPr indent="-228600" lvl="6" marL="3200400" algn="l">
              <a:lnSpc>
                <a:spcPct val="90000"/>
              </a:lnSpc>
              <a:spcBef>
                <a:spcPts val="500"/>
              </a:spcBef>
              <a:spcAft>
                <a:spcPts val="0"/>
              </a:spcAft>
              <a:buClr>
                <a:schemeClr val="lt1"/>
              </a:buClr>
              <a:buSzPts val="1000"/>
              <a:buNone/>
              <a:defRPr sz="1000"/>
            </a:lvl7pPr>
            <a:lvl8pPr indent="-228600" lvl="7" marL="3657600" algn="l">
              <a:lnSpc>
                <a:spcPct val="90000"/>
              </a:lnSpc>
              <a:spcBef>
                <a:spcPts val="500"/>
              </a:spcBef>
              <a:spcAft>
                <a:spcPts val="0"/>
              </a:spcAft>
              <a:buClr>
                <a:schemeClr val="lt1"/>
              </a:buClr>
              <a:buSzPts val="1000"/>
              <a:buNone/>
              <a:defRPr sz="1000"/>
            </a:lvl8pPr>
            <a:lvl9pPr indent="-228600" lvl="8" marL="4114800" algn="l">
              <a:lnSpc>
                <a:spcPct val="90000"/>
              </a:lnSpc>
              <a:spcBef>
                <a:spcPts val="500"/>
              </a:spcBef>
              <a:spcAft>
                <a:spcPts val="0"/>
              </a:spcAft>
              <a:buClr>
                <a:schemeClr val="lt1"/>
              </a:buClr>
              <a:buSzPts val="1000"/>
              <a:buNone/>
              <a:defRPr sz="1000"/>
            </a:lvl9pPr>
          </a:lstStyle>
          <a:p/>
        </p:txBody>
      </p:sp>
      <p:sp>
        <p:nvSpPr>
          <p:cNvPr id="363" name="Google Shape;363;g3f5f1142aa1_0_802"/>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4" name="Google Shape;364;g3f5f1142aa1_0_802"/>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5" name="Google Shape;365;g3f5f1142aa1_0_802"/>
          <p:cNvSpPr txBox="1"/>
          <p:nvPr>
            <p:ph idx="12" type="sldNum"/>
          </p:nvPr>
        </p:nvSpPr>
        <p:spPr>
          <a:xfrm>
            <a:off x="7856438" y="4709926"/>
            <a:ext cx="11499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στήλες">
  <p:cSld name="3 στήλες">
    <p:spTree>
      <p:nvGrpSpPr>
        <p:cNvPr id="366" name="Shape 366"/>
        <p:cNvGrpSpPr/>
        <p:nvPr/>
      </p:nvGrpSpPr>
      <p:grpSpPr>
        <a:xfrm>
          <a:off x="0" y="0"/>
          <a:ext cx="0" cy="0"/>
          <a:chOff x="0" y="0"/>
          <a:chExt cx="0" cy="0"/>
        </a:xfrm>
      </p:grpSpPr>
      <p:grpSp>
        <p:nvGrpSpPr>
          <p:cNvPr id="367" name="Google Shape;367;g3f5f1142aa1_0_813"/>
          <p:cNvGrpSpPr/>
          <p:nvPr/>
        </p:nvGrpSpPr>
        <p:grpSpPr>
          <a:xfrm>
            <a:off x="0" y="609600"/>
            <a:ext cx="9161970" cy="1677035"/>
            <a:chOff x="0" y="2895600"/>
            <a:chExt cx="9161970" cy="1677035"/>
          </a:xfrm>
        </p:grpSpPr>
        <p:pic>
          <p:nvPicPr>
            <p:cNvPr descr="HD-ShadowLong.png" id="368" name="Google Shape;368;g3f5f1142aa1_0_813"/>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369" name="Google Shape;369;g3f5f1142aa1_0_813"/>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370" name="Google Shape;370;g3f5f1142aa1_0_813"/>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g3f5f1142aa1_0_813"/>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72" name="Google Shape;372;g3f5f1142aa1_0_813"/>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3" name="Google Shape;373;g3f5f1142aa1_0_813"/>
          <p:cNvSpPr txBox="1"/>
          <p:nvPr>
            <p:ph idx="1" type="body"/>
          </p:nvPr>
        </p:nvSpPr>
        <p:spPr>
          <a:xfrm>
            <a:off x="532629" y="2329489"/>
            <a:ext cx="2194500" cy="5763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374" name="Google Shape;374;g3f5f1142aa1_0_813"/>
          <p:cNvSpPr txBox="1"/>
          <p:nvPr>
            <p:ph idx="2" type="body"/>
          </p:nvPr>
        </p:nvSpPr>
        <p:spPr>
          <a:xfrm>
            <a:off x="539777" y="3015290"/>
            <a:ext cx="2194500" cy="2913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375" name="Google Shape;375;g3f5f1142aa1_0_813"/>
          <p:cNvSpPr txBox="1"/>
          <p:nvPr>
            <p:ph idx="3" type="body"/>
          </p:nvPr>
        </p:nvSpPr>
        <p:spPr>
          <a:xfrm>
            <a:off x="2878413" y="2336873"/>
            <a:ext cx="2194500" cy="5763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376" name="Google Shape;376;g3f5f1142aa1_0_813"/>
          <p:cNvSpPr txBox="1"/>
          <p:nvPr>
            <p:ph idx="4" type="body"/>
          </p:nvPr>
        </p:nvSpPr>
        <p:spPr>
          <a:xfrm>
            <a:off x="2879710" y="3007906"/>
            <a:ext cx="2194500" cy="2913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377" name="Google Shape;377;g3f5f1142aa1_0_813"/>
          <p:cNvSpPr txBox="1"/>
          <p:nvPr>
            <p:ph idx="5" type="body"/>
          </p:nvPr>
        </p:nvSpPr>
        <p:spPr>
          <a:xfrm>
            <a:off x="5226136" y="2336873"/>
            <a:ext cx="2194500" cy="5763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378" name="Google Shape;378;g3f5f1142aa1_0_813"/>
          <p:cNvSpPr txBox="1"/>
          <p:nvPr>
            <p:ph idx="6" type="body"/>
          </p:nvPr>
        </p:nvSpPr>
        <p:spPr>
          <a:xfrm>
            <a:off x="5233520" y="3007905"/>
            <a:ext cx="2194500" cy="29136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379" name="Google Shape;379;g3f5f1142aa1_0_813"/>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0" name="Google Shape;380;g3f5f1142aa1_0_813"/>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1" name="Google Shape;381;g3f5f1142aa1_0_813"/>
          <p:cNvSpPr txBox="1"/>
          <p:nvPr>
            <p:ph idx="12" type="sldNum"/>
          </p:nvPr>
        </p:nvSpPr>
        <p:spPr>
          <a:xfrm>
            <a:off x="7848600" y="753228"/>
            <a:ext cx="11577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Στήλη 3 εικόνων">
  <p:cSld name="Στήλη 3 εικόνων">
    <p:spTree>
      <p:nvGrpSpPr>
        <p:cNvPr id="382" name="Shape 382"/>
        <p:cNvGrpSpPr/>
        <p:nvPr/>
      </p:nvGrpSpPr>
      <p:grpSpPr>
        <a:xfrm>
          <a:off x="0" y="0"/>
          <a:ext cx="0" cy="0"/>
          <a:chOff x="0" y="0"/>
          <a:chExt cx="0" cy="0"/>
        </a:xfrm>
      </p:grpSpPr>
      <p:grpSp>
        <p:nvGrpSpPr>
          <p:cNvPr id="383" name="Google Shape;383;g3f5f1142aa1_0_829"/>
          <p:cNvGrpSpPr/>
          <p:nvPr/>
        </p:nvGrpSpPr>
        <p:grpSpPr>
          <a:xfrm>
            <a:off x="0" y="609600"/>
            <a:ext cx="9161970" cy="1677035"/>
            <a:chOff x="0" y="2895600"/>
            <a:chExt cx="9161970" cy="1677035"/>
          </a:xfrm>
        </p:grpSpPr>
        <p:pic>
          <p:nvPicPr>
            <p:cNvPr descr="HD-ShadowLong.png" id="384" name="Google Shape;384;g3f5f1142aa1_0_829"/>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385" name="Google Shape;385;g3f5f1142aa1_0_829"/>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386" name="Google Shape;386;g3f5f1142aa1_0_829"/>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g3f5f1142aa1_0_829"/>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88" name="Google Shape;388;g3f5f1142aa1_0_829"/>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9" name="Google Shape;389;g3f5f1142aa1_0_829"/>
          <p:cNvSpPr txBox="1"/>
          <p:nvPr>
            <p:ph idx="1" type="body"/>
          </p:nvPr>
        </p:nvSpPr>
        <p:spPr>
          <a:xfrm>
            <a:off x="532391" y="4297503"/>
            <a:ext cx="2192400" cy="5763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390" name="Google Shape;390;g3f5f1142aa1_0_829"/>
          <p:cNvSpPr/>
          <p:nvPr>
            <p:ph idx="2" type="pic"/>
          </p:nvPr>
        </p:nvSpPr>
        <p:spPr>
          <a:xfrm>
            <a:off x="532391" y="2336873"/>
            <a:ext cx="2192400" cy="1524000"/>
          </a:xfrm>
          <a:prstGeom prst="roundRect">
            <a:avLst>
              <a:gd fmla="val 0" name="adj"/>
            </a:avLst>
          </a:prstGeom>
          <a:noFill/>
          <a:ln>
            <a:noFill/>
          </a:ln>
          <a:effectLst>
            <a:outerShdw blurRad="50800" rotWithShape="0" algn="tl" dir="5400000" dist="50800">
              <a:srgbClr val="000000">
                <a:alpha val="40000"/>
              </a:srgbClr>
            </a:outerShdw>
          </a:effectLst>
        </p:spPr>
      </p:sp>
      <p:sp>
        <p:nvSpPr>
          <p:cNvPr id="391" name="Google Shape;391;g3f5f1142aa1_0_829"/>
          <p:cNvSpPr txBox="1"/>
          <p:nvPr>
            <p:ph idx="3" type="body"/>
          </p:nvPr>
        </p:nvSpPr>
        <p:spPr>
          <a:xfrm>
            <a:off x="532391" y="4873765"/>
            <a:ext cx="2192400" cy="1062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392" name="Google Shape;392;g3f5f1142aa1_0_829"/>
          <p:cNvSpPr txBox="1"/>
          <p:nvPr>
            <p:ph idx="4" type="body"/>
          </p:nvPr>
        </p:nvSpPr>
        <p:spPr>
          <a:xfrm>
            <a:off x="2870497" y="4297503"/>
            <a:ext cx="2215200" cy="5763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393" name="Google Shape;393;g3f5f1142aa1_0_829"/>
          <p:cNvSpPr/>
          <p:nvPr>
            <p:ph idx="5" type="pic"/>
          </p:nvPr>
        </p:nvSpPr>
        <p:spPr>
          <a:xfrm>
            <a:off x="2870497" y="2336873"/>
            <a:ext cx="2215200" cy="1524000"/>
          </a:xfrm>
          <a:prstGeom prst="roundRect">
            <a:avLst>
              <a:gd fmla="val 0" name="adj"/>
            </a:avLst>
          </a:prstGeom>
          <a:noFill/>
          <a:ln>
            <a:noFill/>
          </a:ln>
          <a:effectLst>
            <a:outerShdw blurRad="50800" rotWithShape="0" algn="tl" dir="5400000" dist="50800">
              <a:srgbClr val="000000">
                <a:alpha val="40000"/>
              </a:srgbClr>
            </a:outerShdw>
          </a:effectLst>
        </p:spPr>
      </p:sp>
      <p:sp>
        <p:nvSpPr>
          <p:cNvPr id="394" name="Google Shape;394;g3f5f1142aa1_0_829"/>
          <p:cNvSpPr txBox="1"/>
          <p:nvPr>
            <p:ph idx="6" type="body"/>
          </p:nvPr>
        </p:nvSpPr>
        <p:spPr>
          <a:xfrm>
            <a:off x="2869483" y="4873764"/>
            <a:ext cx="2217900" cy="1062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395" name="Google Shape;395;g3f5f1142aa1_0_829"/>
          <p:cNvSpPr txBox="1"/>
          <p:nvPr>
            <p:ph idx="7" type="body"/>
          </p:nvPr>
        </p:nvSpPr>
        <p:spPr>
          <a:xfrm>
            <a:off x="5231028" y="4297503"/>
            <a:ext cx="2194200" cy="576300"/>
          </a:xfrm>
          <a:prstGeom prst="rect">
            <a:avLst/>
          </a:prstGeom>
          <a:noFill/>
          <a:ln>
            <a:noFill/>
          </a:ln>
        </p:spPr>
        <p:txBody>
          <a:bodyPr anchorCtr="0" anchor="b"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400"/>
              <a:buNone/>
              <a:defRPr b="0" sz="2400">
                <a:solidFill>
                  <a:schemeClr val="lt1"/>
                </a:solidFill>
              </a:defRPr>
            </a:lvl1pPr>
            <a:lvl2pPr indent="-228600" lvl="1" marL="914400" algn="l">
              <a:lnSpc>
                <a:spcPct val="90000"/>
              </a:lnSpc>
              <a:spcBef>
                <a:spcPts val="500"/>
              </a:spcBef>
              <a:spcAft>
                <a:spcPts val="0"/>
              </a:spcAft>
              <a:buClr>
                <a:schemeClr val="lt1"/>
              </a:buClr>
              <a:buSzPts val="2000"/>
              <a:buNone/>
              <a:defRPr b="1" sz="2000"/>
            </a:lvl2pPr>
            <a:lvl3pPr indent="-228600" lvl="2" marL="1371600" algn="l">
              <a:lnSpc>
                <a:spcPct val="90000"/>
              </a:lnSpc>
              <a:spcBef>
                <a:spcPts val="500"/>
              </a:spcBef>
              <a:spcAft>
                <a:spcPts val="0"/>
              </a:spcAft>
              <a:buClr>
                <a:schemeClr val="lt1"/>
              </a:buClr>
              <a:buSzPts val="1800"/>
              <a:buNone/>
              <a:defRPr b="1" sz="1800"/>
            </a:lvl3pPr>
            <a:lvl4pPr indent="-228600" lvl="3" marL="1828800" algn="l">
              <a:lnSpc>
                <a:spcPct val="90000"/>
              </a:lnSpc>
              <a:spcBef>
                <a:spcPts val="500"/>
              </a:spcBef>
              <a:spcAft>
                <a:spcPts val="0"/>
              </a:spcAft>
              <a:buClr>
                <a:schemeClr val="lt1"/>
              </a:buClr>
              <a:buSzPts val="1600"/>
              <a:buNone/>
              <a:defRPr b="1" sz="1600"/>
            </a:lvl4pPr>
            <a:lvl5pPr indent="-228600" lvl="4" marL="2286000" algn="l">
              <a:lnSpc>
                <a:spcPct val="90000"/>
              </a:lnSpc>
              <a:spcBef>
                <a:spcPts val="500"/>
              </a:spcBef>
              <a:spcAft>
                <a:spcPts val="0"/>
              </a:spcAft>
              <a:buClr>
                <a:schemeClr val="lt1"/>
              </a:buClr>
              <a:buSzPts val="1600"/>
              <a:buNone/>
              <a:defRPr b="1" sz="1600"/>
            </a:lvl5pPr>
            <a:lvl6pPr indent="-228600" lvl="5" marL="2743200" algn="l">
              <a:lnSpc>
                <a:spcPct val="90000"/>
              </a:lnSpc>
              <a:spcBef>
                <a:spcPts val="500"/>
              </a:spcBef>
              <a:spcAft>
                <a:spcPts val="0"/>
              </a:spcAft>
              <a:buClr>
                <a:schemeClr val="lt1"/>
              </a:buClr>
              <a:buSzPts val="1600"/>
              <a:buNone/>
              <a:defRPr b="1" sz="1600"/>
            </a:lvl6pPr>
            <a:lvl7pPr indent="-228600" lvl="6" marL="3200400" algn="l">
              <a:lnSpc>
                <a:spcPct val="90000"/>
              </a:lnSpc>
              <a:spcBef>
                <a:spcPts val="500"/>
              </a:spcBef>
              <a:spcAft>
                <a:spcPts val="0"/>
              </a:spcAft>
              <a:buClr>
                <a:schemeClr val="lt1"/>
              </a:buClr>
              <a:buSzPts val="1600"/>
              <a:buNone/>
              <a:defRPr b="1" sz="1600"/>
            </a:lvl7pPr>
            <a:lvl8pPr indent="-228600" lvl="7" marL="3657600" algn="l">
              <a:lnSpc>
                <a:spcPct val="90000"/>
              </a:lnSpc>
              <a:spcBef>
                <a:spcPts val="500"/>
              </a:spcBef>
              <a:spcAft>
                <a:spcPts val="0"/>
              </a:spcAft>
              <a:buClr>
                <a:schemeClr val="lt1"/>
              </a:buClr>
              <a:buSzPts val="1600"/>
              <a:buNone/>
              <a:defRPr b="1" sz="1600"/>
            </a:lvl8pPr>
            <a:lvl9pPr indent="-228600" lvl="8" marL="4114800" algn="l">
              <a:lnSpc>
                <a:spcPct val="90000"/>
              </a:lnSpc>
              <a:spcBef>
                <a:spcPts val="500"/>
              </a:spcBef>
              <a:spcAft>
                <a:spcPts val="0"/>
              </a:spcAft>
              <a:buClr>
                <a:schemeClr val="lt1"/>
              </a:buClr>
              <a:buSzPts val="1600"/>
              <a:buNone/>
              <a:defRPr b="1" sz="1600"/>
            </a:lvl9pPr>
          </a:lstStyle>
          <a:p/>
        </p:txBody>
      </p:sp>
      <p:sp>
        <p:nvSpPr>
          <p:cNvPr id="396" name="Google Shape;396;g3f5f1142aa1_0_829"/>
          <p:cNvSpPr/>
          <p:nvPr>
            <p:ph idx="8" type="pic"/>
          </p:nvPr>
        </p:nvSpPr>
        <p:spPr>
          <a:xfrm>
            <a:off x="5231027" y="2336873"/>
            <a:ext cx="2194200" cy="1524000"/>
          </a:xfrm>
          <a:prstGeom prst="roundRect">
            <a:avLst>
              <a:gd fmla="val 0" name="adj"/>
            </a:avLst>
          </a:prstGeom>
          <a:noFill/>
          <a:ln>
            <a:noFill/>
          </a:ln>
          <a:effectLst>
            <a:outerShdw blurRad="50800" rotWithShape="0" algn="tl" dir="5400000" dist="50800">
              <a:srgbClr val="000000">
                <a:alpha val="40000"/>
              </a:srgbClr>
            </a:outerShdw>
          </a:effectLst>
        </p:spPr>
      </p:sp>
      <p:sp>
        <p:nvSpPr>
          <p:cNvPr id="397" name="Google Shape;397;g3f5f1142aa1_0_829"/>
          <p:cNvSpPr txBox="1"/>
          <p:nvPr>
            <p:ph idx="9" type="body"/>
          </p:nvPr>
        </p:nvSpPr>
        <p:spPr>
          <a:xfrm>
            <a:off x="5230934" y="4873762"/>
            <a:ext cx="2197200" cy="1062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lt1"/>
              </a:buClr>
              <a:buSzPts val="1400"/>
              <a:buNone/>
              <a:defRPr sz="1400"/>
            </a:lvl1pPr>
            <a:lvl2pPr indent="-228600" lvl="1" marL="914400" algn="l">
              <a:lnSpc>
                <a:spcPct val="90000"/>
              </a:lnSpc>
              <a:spcBef>
                <a:spcPts val="500"/>
              </a:spcBef>
              <a:spcAft>
                <a:spcPts val="0"/>
              </a:spcAft>
              <a:buClr>
                <a:schemeClr val="lt1"/>
              </a:buClr>
              <a:buSzPts val="1200"/>
              <a:buNone/>
              <a:defRPr sz="1200"/>
            </a:lvl2pPr>
            <a:lvl3pPr indent="-228600" lvl="2" marL="1371600" algn="l">
              <a:lnSpc>
                <a:spcPct val="90000"/>
              </a:lnSpc>
              <a:spcBef>
                <a:spcPts val="500"/>
              </a:spcBef>
              <a:spcAft>
                <a:spcPts val="0"/>
              </a:spcAft>
              <a:buClr>
                <a:schemeClr val="lt1"/>
              </a:buClr>
              <a:buSzPts val="1000"/>
              <a:buNone/>
              <a:defRPr sz="1000"/>
            </a:lvl3pPr>
            <a:lvl4pPr indent="-228600" lvl="3" marL="1828800" algn="l">
              <a:lnSpc>
                <a:spcPct val="90000"/>
              </a:lnSpc>
              <a:spcBef>
                <a:spcPts val="500"/>
              </a:spcBef>
              <a:spcAft>
                <a:spcPts val="0"/>
              </a:spcAft>
              <a:buClr>
                <a:schemeClr val="lt1"/>
              </a:buClr>
              <a:buSzPts val="900"/>
              <a:buNone/>
              <a:defRPr sz="900"/>
            </a:lvl4pPr>
            <a:lvl5pPr indent="-228600" lvl="4" marL="2286000" algn="l">
              <a:lnSpc>
                <a:spcPct val="90000"/>
              </a:lnSpc>
              <a:spcBef>
                <a:spcPts val="500"/>
              </a:spcBef>
              <a:spcAft>
                <a:spcPts val="0"/>
              </a:spcAft>
              <a:buClr>
                <a:schemeClr val="lt1"/>
              </a:buClr>
              <a:buSzPts val="900"/>
              <a:buNone/>
              <a:defRPr sz="900"/>
            </a:lvl5pPr>
            <a:lvl6pPr indent="-228600" lvl="5" marL="2743200" algn="l">
              <a:lnSpc>
                <a:spcPct val="90000"/>
              </a:lnSpc>
              <a:spcBef>
                <a:spcPts val="500"/>
              </a:spcBef>
              <a:spcAft>
                <a:spcPts val="0"/>
              </a:spcAft>
              <a:buClr>
                <a:schemeClr val="lt1"/>
              </a:buClr>
              <a:buSzPts val="900"/>
              <a:buNone/>
              <a:defRPr sz="900"/>
            </a:lvl6pPr>
            <a:lvl7pPr indent="-228600" lvl="6" marL="3200400" algn="l">
              <a:lnSpc>
                <a:spcPct val="90000"/>
              </a:lnSpc>
              <a:spcBef>
                <a:spcPts val="500"/>
              </a:spcBef>
              <a:spcAft>
                <a:spcPts val="0"/>
              </a:spcAft>
              <a:buClr>
                <a:schemeClr val="lt1"/>
              </a:buClr>
              <a:buSzPts val="900"/>
              <a:buNone/>
              <a:defRPr sz="900"/>
            </a:lvl7pPr>
            <a:lvl8pPr indent="-228600" lvl="7" marL="3657600" algn="l">
              <a:lnSpc>
                <a:spcPct val="90000"/>
              </a:lnSpc>
              <a:spcBef>
                <a:spcPts val="500"/>
              </a:spcBef>
              <a:spcAft>
                <a:spcPts val="0"/>
              </a:spcAft>
              <a:buClr>
                <a:schemeClr val="lt1"/>
              </a:buClr>
              <a:buSzPts val="900"/>
              <a:buNone/>
              <a:defRPr sz="900"/>
            </a:lvl8pPr>
            <a:lvl9pPr indent="-228600" lvl="8" marL="4114800" algn="l">
              <a:lnSpc>
                <a:spcPct val="90000"/>
              </a:lnSpc>
              <a:spcBef>
                <a:spcPts val="500"/>
              </a:spcBef>
              <a:spcAft>
                <a:spcPts val="0"/>
              </a:spcAft>
              <a:buClr>
                <a:schemeClr val="lt1"/>
              </a:buClr>
              <a:buSzPts val="900"/>
              <a:buNone/>
              <a:defRPr sz="900"/>
            </a:lvl9pPr>
          </a:lstStyle>
          <a:p/>
        </p:txBody>
      </p:sp>
      <p:sp>
        <p:nvSpPr>
          <p:cNvPr id="398" name="Google Shape;398;g3f5f1142aa1_0_829"/>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9" name="Google Shape;399;g3f5f1142aa1_0_829"/>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0" name="Google Shape;400;g3f5f1142aa1_0_829"/>
          <p:cNvSpPr txBox="1"/>
          <p:nvPr>
            <p:ph idx="12" type="sldNum"/>
          </p:nvPr>
        </p:nvSpPr>
        <p:spPr>
          <a:xfrm>
            <a:off x="7848600" y="753228"/>
            <a:ext cx="11577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Τίτλος και Κατακόρυφο κείμενο" type="vertTx">
  <p:cSld name="VERTICAL_TEXT">
    <p:spTree>
      <p:nvGrpSpPr>
        <p:cNvPr id="401" name="Shape 401"/>
        <p:cNvGrpSpPr/>
        <p:nvPr/>
      </p:nvGrpSpPr>
      <p:grpSpPr>
        <a:xfrm>
          <a:off x="0" y="0"/>
          <a:ext cx="0" cy="0"/>
          <a:chOff x="0" y="0"/>
          <a:chExt cx="0" cy="0"/>
        </a:xfrm>
      </p:grpSpPr>
      <p:grpSp>
        <p:nvGrpSpPr>
          <p:cNvPr id="402" name="Google Shape;402;g3f5f1142aa1_0_848"/>
          <p:cNvGrpSpPr/>
          <p:nvPr/>
        </p:nvGrpSpPr>
        <p:grpSpPr>
          <a:xfrm>
            <a:off x="0" y="609600"/>
            <a:ext cx="9161970" cy="1677035"/>
            <a:chOff x="0" y="2895600"/>
            <a:chExt cx="9161970" cy="1677035"/>
          </a:xfrm>
        </p:grpSpPr>
        <p:pic>
          <p:nvPicPr>
            <p:cNvPr descr="HD-ShadowLong.png" id="403" name="Google Shape;403;g3f5f1142aa1_0_848"/>
            <p:cNvPicPr preferRelativeResize="0"/>
            <p:nvPr/>
          </p:nvPicPr>
          <p:blipFill rotWithShape="1">
            <a:blip r:embed="rId2">
              <a:alphaModFix/>
            </a:blip>
            <a:srcRect b="0" l="26979" r="-212" t="0"/>
            <a:stretch/>
          </p:blipFill>
          <p:spPr>
            <a:xfrm>
              <a:off x="0" y="4251471"/>
              <a:ext cx="7644383" cy="321164"/>
            </a:xfrm>
            <a:prstGeom prst="rect">
              <a:avLst/>
            </a:prstGeom>
            <a:noFill/>
            <a:ln>
              <a:noFill/>
            </a:ln>
          </p:spPr>
        </p:pic>
        <p:pic>
          <p:nvPicPr>
            <p:cNvPr descr="HD-ShadowShort.png" id="404" name="Google Shape;404;g3f5f1142aa1_0_848"/>
            <p:cNvPicPr preferRelativeResize="0"/>
            <p:nvPr/>
          </p:nvPicPr>
          <p:blipFill rotWithShape="1">
            <a:blip r:embed="rId3">
              <a:alphaModFix/>
            </a:blip>
            <a:srcRect b="0" l="0" r="9869" t="0"/>
            <a:stretch/>
          </p:blipFill>
          <p:spPr>
            <a:xfrm>
              <a:off x="7717217" y="4259262"/>
              <a:ext cx="1444753" cy="144270"/>
            </a:xfrm>
            <a:prstGeom prst="rect">
              <a:avLst/>
            </a:prstGeom>
            <a:noFill/>
            <a:ln>
              <a:noFill/>
            </a:ln>
          </p:spPr>
        </p:pic>
        <p:sp>
          <p:nvSpPr>
            <p:cNvPr id="405" name="Google Shape;405;g3f5f1142aa1_0_848"/>
            <p:cNvSpPr/>
            <p:nvPr/>
          </p:nvSpPr>
          <p:spPr>
            <a:xfrm>
              <a:off x="0" y="2895600"/>
              <a:ext cx="75672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6" name="Google Shape;406;g3f5f1142aa1_0_848"/>
            <p:cNvSpPr/>
            <p:nvPr/>
          </p:nvSpPr>
          <p:spPr>
            <a:xfrm>
              <a:off x="7710769" y="2895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07" name="Google Shape;407;g3f5f1142aa1_0_848"/>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chemeClr val="lt1"/>
              </a:buClr>
              <a:buSzPts val="36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8" name="Google Shape;408;g3f5f1142aa1_0_848"/>
          <p:cNvSpPr txBox="1"/>
          <p:nvPr>
            <p:ph idx="1" type="body"/>
          </p:nvPr>
        </p:nvSpPr>
        <p:spPr>
          <a:xfrm rot="5400000">
            <a:off x="2177388" y="692872"/>
            <a:ext cx="3599400" cy="68874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09" name="Google Shape;409;g3f5f1142aa1_0_848"/>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0" name="Google Shape;410;g3f5f1142aa1_0_848"/>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1" name="Google Shape;411;g3f5f1142aa1_0_848"/>
          <p:cNvSpPr txBox="1"/>
          <p:nvPr>
            <p:ph idx="12" type="sldNum"/>
          </p:nvPr>
        </p:nvSpPr>
        <p:spPr>
          <a:xfrm>
            <a:off x="7848600" y="753228"/>
            <a:ext cx="11577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Κατακόρυφος τίτλος και Κείμενο" type="vertTitleAndTx">
  <p:cSld name="VERTICAL_TITLE_AND_VERTICAL_TEXT">
    <p:spTree>
      <p:nvGrpSpPr>
        <p:cNvPr id="412" name="Shape 412"/>
        <p:cNvGrpSpPr/>
        <p:nvPr/>
      </p:nvGrpSpPr>
      <p:grpSpPr>
        <a:xfrm>
          <a:off x="0" y="0"/>
          <a:ext cx="0" cy="0"/>
          <a:chOff x="0" y="0"/>
          <a:chExt cx="0" cy="0"/>
        </a:xfrm>
      </p:grpSpPr>
      <p:grpSp>
        <p:nvGrpSpPr>
          <p:cNvPr id="413" name="Google Shape;413;g3f5f1142aa1_0_859"/>
          <p:cNvGrpSpPr/>
          <p:nvPr/>
        </p:nvGrpSpPr>
        <p:grpSpPr>
          <a:xfrm rot="5400000">
            <a:off x="4575320" y="2747062"/>
            <a:ext cx="6862424" cy="1368301"/>
            <a:chOff x="2281445" y="609600"/>
            <a:chExt cx="6862424" cy="1368301"/>
          </a:xfrm>
        </p:grpSpPr>
        <p:sp>
          <p:nvSpPr>
            <p:cNvPr id="414" name="Google Shape;414;g3f5f1142aa1_0_859"/>
            <p:cNvSpPr/>
            <p:nvPr/>
          </p:nvSpPr>
          <p:spPr>
            <a:xfrm>
              <a:off x="2281445" y="609601"/>
              <a:ext cx="5285700" cy="1368300"/>
            </a:xfrm>
            <a:prstGeom prst="rect">
              <a:avLst/>
            </a:prstGeom>
            <a:solidFill>
              <a:srgbClr val="2626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5" name="Google Shape;415;g3f5f1142aa1_0_859"/>
            <p:cNvSpPr/>
            <p:nvPr/>
          </p:nvSpPr>
          <p:spPr>
            <a:xfrm>
              <a:off x="7710769" y="609600"/>
              <a:ext cx="1433100" cy="13683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16" name="Google Shape;416;g3f5f1142aa1_0_859"/>
          <p:cNvSpPr txBox="1"/>
          <p:nvPr>
            <p:ph type="title"/>
          </p:nvPr>
        </p:nvSpPr>
        <p:spPr>
          <a:xfrm rot="5400000">
            <a:off x="5768700" y="2305797"/>
            <a:ext cx="4461900" cy="10695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7" name="Google Shape;417;g3f5f1142aa1_0_859"/>
          <p:cNvSpPr txBox="1"/>
          <p:nvPr>
            <p:ph idx="1" type="body"/>
          </p:nvPr>
        </p:nvSpPr>
        <p:spPr>
          <a:xfrm rot="5400000">
            <a:off x="1135200" y="-15302"/>
            <a:ext cx="5326500" cy="6576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lt1"/>
              </a:buClr>
              <a:buSzPts val="1800"/>
              <a:buChar char="•"/>
              <a:defRPr/>
            </a:lvl1pPr>
            <a:lvl2pPr indent="-342900" lvl="1" marL="914400" algn="l">
              <a:lnSpc>
                <a:spcPct val="90000"/>
              </a:lnSpc>
              <a:spcBef>
                <a:spcPts val="500"/>
              </a:spcBef>
              <a:spcAft>
                <a:spcPts val="0"/>
              </a:spcAft>
              <a:buClr>
                <a:schemeClr val="lt1"/>
              </a:buClr>
              <a:buSzPts val="1800"/>
              <a:buChar char="•"/>
              <a:defRPr/>
            </a:lvl2pPr>
            <a:lvl3pPr indent="-342900" lvl="2" marL="1371600" algn="l">
              <a:lnSpc>
                <a:spcPct val="90000"/>
              </a:lnSpc>
              <a:spcBef>
                <a:spcPts val="500"/>
              </a:spcBef>
              <a:spcAft>
                <a:spcPts val="0"/>
              </a:spcAft>
              <a:buClr>
                <a:schemeClr val="lt1"/>
              </a:buClr>
              <a:buSzPts val="1800"/>
              <a:buChar char="•"/>
              <a:defRPr/>
            </a:lvl3pPr>
            <a:lvl4pPr indent="-342900" lvl="3" marL="1828800" algn="l">
              <a:lnSpc>
                <a:spcPct val="90000"/>
              </a:lnSpc>
              <a:spcBef>
                <a:spcPts val="500"/>
              </a:spcBef>
              <a:spcAft>
                <a:spcPts val="0"/>
              </a:spcAft>
              <a:buClr>
                <a:schemeClr val="lt1"/>
              </a:buClr>
              <a:buSzPts val="1800"/>
              <a:buChar char="•"/>
              <a:defRPr/>
            </a:lvl4pPr>
            <a:lvl5pPr indent="-342900" lvl="4" marL="2286000" algn="l">
              <a:lnSpc>
                <a:spcPct val="90000"/>
              </a:lnSpc>
              <a:spcBef>
                <a:spcPts val="500"/>
              </a:spcBef>
              <a:spcAft>
                <a:spcPts val="0"/>
              </a:spcAft>
              <a:buClr>
                <a:schemeClr val="lt1"/>
              </a:buClr>
              <a:buSzPts val="1800"/>
              <a:buChar char="•"/>
              <a:defRPr/>
            </a:lvl5pPr>
            <a:lvl6pPr indent="-342900" lvl="5" marL="2743200" algn="l">
              <a:lnSpc>
                <a:spcPct val="90000"/>
              </a:lnSpc>
              <a:spcBef>
                <a:spcPts val="500"/>
              </a:spcBef>
              <a:spcAft>
                <a:spcPts val="0"/>
              </a:spcAft>
              <a:buClr>
                <a:schemeClr val="lt1"/>
              </a:buClr>
              <a:buSzPts val="1800"/>
              <a:buChar char="•"/>
              <a:defRPr/>
            </a:lvl6pPr>
            <a:lvl7pPr indent="-342900" lvl="6" marL="3200400" algn="l">
              <a:lnSpc>
                <a:spcPct val="90000"/>
              </a:lnSpc>
              <a:spcBef>
                <a:spcPts val="500"/>
              </a:spcBef>
              <a:spcAft>
                <a:spcPts val="0"/>
              </a:spcAft>
              <a:buClr>
                <a:schemeClr val="lt1"/>
              </a:buClr>
              <a:buSzPts val="1800"/>
              <a:buChar char="•"/>
              <a:defRPr/>
            </a:lvl7pPr>
            <a:lvl8pPr indent="-342900" lvl="7" marL="3657600" algn="l">
              <a:lnSpc>
                <a:spcPct val="90000"/>
              </a:lnSpc>
              <a:spcBef>
                <a:spcPts val="500"/>
              </a:spcBef>
              <a:spcAft>
                <a:spcPts val="0"/>
              </a:spcAft>
              <a:buClr>
                <a:schemeClr val="lt1"/>
              </a:buClr>
              <a:buSzPts val="1800"/>
              <a:buChar char="•"/>
              <a:defRPr/>
            </a:lvl8pPr>
            <a:lvl9pPr indent="-342900" lvl="8" marL="4114800" algn="l">
              <a:lnSpc>
                <a:spcPct val="90000"/>
              </a:lnSpc>
              <a:spcBef>
                <a:spcPts val="500"/>
              </a:spcBef>
              <a:spcAft>
                <a:spcPts val="0"/>
              </a:spcAft>
              <a:buClr>
                <a:schemeClr val="lt1"/>
              </a:buClr>
              <a:buSzPts val="1800"/>
              <a:buChar char="•"/>
              <a:defRPr/>
            </a:lvl9pPr>
          </a:lstStyle>
          <a:p/>
        </p:txBody>
      </p:sp>
      <p:sp>
        <p:nvSpPr>
          <p:cNvPr id="418" name="Google Shape;418;g3f5f1142aa1_0_859"/>
          <p:cNvSpPr txBox="1"/>
          <p:nvPr>
            <p:ph idx="10" type="dt"/>
          </p:nvPr>
        </p:nvSpPr>
        <p:spPr>
          <a:xfrm>
            <a:off x="5029144" y="5936188"/>
            <a:ext cx="2057400" cy="365100"/>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9" name="Google Shape;419;g3f5f1142aa1_0_859"/>
          <p:cNvSpPr txBox="1"/>
          <p:nvPr>
            <p:ph idx="11" type="ftr"/>
          </p:nvPr>
        </p:nvSpPr>
        <p:spPr>
          <a:xfrm>
            <a:off x="510241" y="5936189"/>
            <a:ext cx="45189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0" name="Google Shape;420;g3f5f1142aa1_0_859"/>
          <p:cNvSpPr txBox="1"/>
          <p:nvPr>
            <p:ph idx="12" type="sldNum"/>
          </p:nvPr>
        </p:nvSpPr>
        <p:spPr>
          <a:xfrm>
            <a:off x="7431152" y="5432500"/>
            <a:ext cx="1149600" cy="1273200"/>
          </a:xfrm>
          <a:prstGeom prst="rect">
            <a:avLst/>
          </a:prstGeom>
          <a:noFill/>
          <a:ln>
            <a:noFill/>
          </a:ln>
        </p:spPr>
        <p:txBody>
          <a:bodyPr anchorCtr="0" anchor="t" bIns="45700" lIns="91425" spcFirstLastPara="1" rIns="91425" wrap="square" tIns="45700">
            <a:noAutofit/>
          </a:bodyPr>
          <a:lstStyle>
            <a:lvl1pPr indent="0" lvl="0"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ctr">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ctr">
              <a:spcBef>
                <a:spcPts val="0"/>
              </a:spcBef>
              <a:spcAft>
                <a:spcPts val="0"/>
              </a:spcAft>
              <a:buNone/>
            </a:pPr>
            <a:fld id="{00000000-1234-1234-1234-123412341234}" type="slidenum">
              <a:rPr lang="el-G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5" Type="http://schemas.openxmlformats.org/officeDocument/2006/relationships/slideLayout" Target="../slideLayouts/slideLayout4.xml"/><Relationship Id="rId19" Type="http://schemas.openxmlformats.org/officeDocument/2006/relationships/theme" Target="../theme/theme2.xml"/><Relationship Id="rId6" Type="http://schemas.openxmlformats.org/officeDocument/2006/relationships/slideLayout" Target="../slideLayouts/slideLayout5.xml"/><Relationship Id="rId18" Type="http://schemas.openxmlformats.org/officeDocument/2006/relationships/slideLayout" Target="../slideLayouts/slideLayout17.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 Type="http://schemas.openxmlformats.org/officeDocument/2006/relationships/image" Target="../media/image1.png"/><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5" Type="http://schemas.openxmlformats.org/officeDocument/2006/relationships/slideLayout" Target="../slideLayouts/slideLayout31.xml"/><Relationship Id="rId14" Type="http://schemas.openxmlformats.org/officeDocument/2006/relationships/slideLayout" Target="../slideLayouts/slideLayout30.xml"/><Relationship Id="rId17" Type="http://schemas.openxmlformats.org/officeDocument/2006/relationships/slideLayout" Target="../slideLayouts/slideLayout33.xml"/><Relationship Id="rId16" Type="http://schemas.openxmlformats.org/officeDocument/2006/relationships/slideLayout" Target="../slideLayouts/slideLayout32.xml"/><Relationship Id="rId5" Type="http://schemas.openxmlformats.org/officeDocument/2006/relationships/slideLayout" Target="../slideLayouts/slideLayout21.xml"/><Relationship Id="rId19" Type="http://schemas.openxmlformats.org/officeDocument/2006/relationships/theme" Target="../theme/theme3.xml"/><Relationship Id="rId6" Type="http://schemas.openxmlformats.org/officeDocument/2006/relationships/slideLayout" Target="../slideLayouts/slideLayout22.xml"/><Relationship Id="rId18" Type="http://schemas.openxmlformats.org/officeDocument/2006/relationships/slideLayout" Target="../slideLayouts/slideLayout34.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78121"/>
            </a:gs>
            <a:gs pos="50000">
              <a:srgbClr val="D54006"/>
            </a:gs>
            <a:gs pos="100000">
              <a:srgbClr val="8C0000"/>
            </a:gs>
          </a:gsLst>
          <a:lin ang="2520000" scaled="0"/>
        </a:gradFill>
      </p:bgPr>
    </p:bg>
    <p:spTree>
      <p:nvGrpSpPr>
        <p:cNvPr id="5" name="Shape 5"/>
        <p:cNvGrpSpPr/>
        <p:nvPr/>
      </p:nvGrpSpPr>
      <p:grpSpPr>
        <a:xfrm>
          <a:off x="0" y="0"/>
          <a:ext cx="0" cy="0"/>
          <a:chOff x="0" y="0"/>
          <a:chExt cx="0" cy="0"/>
        </a:xfrm>
      </p:grpSpPr>
      <p:pic>
        <p:nvPicPr>
          <p:cNvPr descr="C:\Users\James\Desktop\msft\Berlin\build Assets\hashOverlaySD-FullResolve.png" id="6" name="Google Shape;6;p29"/>
          <p:cNvPicPr preferRelativeResize="0"/>
          <p:nvPr/>
        </p:nvPicPr>
        <p:blipFill rotWithShape="1">
          <a:blip r:embed="rId1">
            <a:alphaModFix amt="10000"/>
          </a:blip>
          <a:srcRect b="0" l="0" r="0" t="0"/>
          <a:stretch/>
        </p:blipFill>
        <p:spPr>
          <a:xfrm>
            <a:off x="0" y="1"/>
            <a:ext cx="9144000" cy="6858000"/>
          </a:xfrm>
          <a:prstGeom prst="rect">
            <a:avLst/>
          </a:prstGeom>
          <a:noFill/>
          <a:ln>
            <a:noFill/>
          </a:ln>
        </p:spPr>
      </p:pic>
      <p:sp>
        <p:nvSpPr>
          <p:cNvPr id="7" name="Google Shape;7;p29"/>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lt1"/>
              </a:buClr>
              <a:buSzPts val="3600"/>
              <a:buFont typeface="Trebuchet MS"/>
              <a:buNone/>
              <a:defRPr b="0" i="0" sz="3600" u="none" cap="none" strike="noStrike">
                <a:solidFill>
                  <a:schemeClr val="l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29"/>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rmAutofit/>
          </a:bodyPr>
          <a:lstStyle>
            <a:lvl1pPr indent="-381000" lvl="0" marL="457200" marR="0" rtl="0" algn="l">
              <a:lnSpc>
                <a:spcPct val="90000"/>
              </a:lnSpc>
              <a:spcBef>
                <a:spcPts val="1000"/>
              </a:spcBef>
              <a:spcAft>
                <a:spcPts val="0"/>
              </a:spcAft>
              <a:buClr>
                <a:schemeClr val="lt1"/>
              </a:buClr>
              <a:buSzPts val="2400"/>
              <a:buFont typeface="Arial"/>
              <a:buChar char="•"/>
              <a:defRPr b="0" i="0" sz="2400" u="none" cap="none" strike="noStrike">
                <a:solidFill>
                  <a:schemeClr val="lt1"/>
                </a:solidFill>
                <a:latin typeface="Trebuchet MS"/>
                <a:ea typeface="Trebuchet MS"/>
                <a:cs typeface="Trebuchet MS"/>
                <a:sym typeface="Trebuchet MS"/>
              </a:defRPr>
            </a:lvl1pPr>
            <a:lvl2pPr indent="-355600" lvl="1" marL="914400" marR="0" rtl="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Trebuchet MS"/>
                <a:ea typeface="Trebuchet MS"/>
                <a:cs typeface="Trebuchet MS"/>
                <a:sym typeface="Trebuchet MS"/>
              </a:defRPr>
            </a:lvl2pPr>
            <a:lvl3pPr indent="-342900" lvl="2" marL="1371600" marR="0" rtl="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rebuchet MS"/>
                <a:ea typeface="Trebuchet MS"/>
                <a:cs typeface="Trebuchet MS"/>
                <a:sym typeface="Trebuchet MS"/>
              </a:defRPr>
            </a:lvl3pPr>
            <a:lvl4pPr indent="-330200" lvl="3" marL="18288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4pPr>
            <a:lvl5pPr indent="-330200" lvl="4" marL="2286000" marR="0" rtl="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5pPr>
            <a:lvl6pPr indent="-317500" lvl="5" marL="27432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6pPr>
            <a:lvl7pPr indent="-317500" lvl="6" marL="32004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7pPr>
            <a:lvl8pPr indent="-317500" lvl="7" marL="36576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8pPr>
            <a:lvl9pPr indent="-317500" lvl="8" marL="4114800" marR="0" rtl="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9pPr>
          </a:lstStyle>
          <a:p/>
        </p:txBody>
      </p:sp>
      <p:sp>
        <p:nvSpPr>
          <p:cNvPr id="9" name="Google Shape;9;p29"/>
          <p:cNvSpPr txBox="1"/>
          <p:nvPr>
            <p:ph idx="10" type="dt"/>
          </p:nvPr>
        </p:nvSpPr>
        <p:spPr>
          <a:xfrm>
            <a:off x="5367881" y="5936188"/>
            <a:ext cx="2057400" cy="365125"/>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50" u="none" cap="none" strike="noStrike">
                <a:solidFill>
                  <a:schemeClr val="l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9pPr>
          </a:lstStyle>
          <a:p/>
        </p:txBody>
      </p:sp>
      <p:sp>
        <p:nvSpPr>
          <p:cNvPr id="10" name="Google Shape;10;p29"/>
          <p:cNvSpPr txBox="1"/>
          <p:nvPr>
            <p:ph idx="11" type="ftr"/>
          </p:nvPr>
        </p:nvSpPr>
        <p:spPr>
          <a:xfrm>
            <a:off x="533400" y="5936189"/>
            <a:ext cx="4834673"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50" u="none" cap="none" strike="noStrike">
                <a:solidFill>
                  <a:schemeClr val="lt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9pPr>
          </a:lstStyle>
          <a:p/>
        </p:txBody>
      </p:sp>
      <p:sp>
        <p:nvSpPr>
          <p:cNvPr id="11" name="Google Shape;11;p29"/>
          <p:cNvSpPr txBox="1"/>
          <p:nvPr>
            <p:ph idx="12" type="sldNum"/>
          </p:nvPr>
        </p:nvSpPr>
        <p:spPr>
          <a:xfrm>
            <a:off x="7848600" y="753228"/>
            <a:ext cx="1157674" cy="1090789"/>
          </a:xfrm>
          <a:prstGeom prst="rect">
            <a:avLst/>
          </a:prstGeom>
          <a:noFill/>
          <a:ln>
            <a:noFill/>
          </a:ln>
        </p:spPr>
        <p:txBody>
          <a:bodyPr anchorCtr="0" anchor="ctr" bIns="45700" lIns="91425" spcFirstLastPara="1" rIns="91425" wrap="square" tIns="45700">
            <a:noAutofit/>
          </a:bodyPr>
          <a:lstStyle>
            <a:lvl1pPr indent="0" lvl="0"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rtl="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78121"/>
            </a:gs>
            <a:gs pos="50000">
              <a:srgbClr val="D54006"/>
            </a:gs>
            <a:gs pos="100000">
              <a:srgbClr val="8C0000"/>
            </a:gs>
          </a:gsLst>
          <a:lin ang="2519868" scaled="0"/>
        </a:gradFill>
      </p:bgPr>
    </p:bg>
    <p:spTree>
      <p:nvGrpSpPr>
        <p:cNvPr id="213" name="Shape 213"/>
        <p:cNvGrpSpPr/>
        <p:nvPr/>
      </p:nvGrpSpPr>
      <p:grpSpPr>
        <a:xfrm>
          <a:off x="0" y="0"/>
          <a:ext cx="0" cy="0"/>
          <a:chOff x="0" y="0"/>
          <a:chExt cx="0" cy="0"/>
        </a:xfrm>
      </p:grpSpPr>
      <p:pic>
        <p:nvPicPr>
          <p:cNvPr descr="C:\Users\James\Desktop\msft\Berlin\build Assets\hashOverlaySD-FullResolve.png" id="214" name="Google Shape;214;g3f5f1142aa1_0_660"/>
          <p:cNvPicPr preferRelativeResize="0"/>
          <p:nvPr/>
        </p:nvPicPr>
        <p:blipFill rotWithShape="1">
          <a:blip r:embed="rId1">
            <a:alphaModFix amt="10000"/>
          </a:blip>
          <a:srcRect b="0" l="0" r="0" t="0"/>
          <a:stretch/>
        </p:blipFill>
        <p:spPr>
          <a:xfrm>
            <a:off x="0" y="1"/>
            <a:ext cx="9144000" cy="6858000"/>
          </a:xfrm>
          <a:prstGeom prst="rect">
            <a:avLst/>
          </a:prstGeom>
          <a:noFill/>
          <a:ln>
            <a:noFill/>
          </a:ln>
        </p:spPr>
      </p:pic>
      <p:sp>
        <p:nvSpPr>
          <p:cNvPr id="215" name="Google Shape;215;g3f5f1142aa1_0_660"/>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lt1"/>
              </a:buClr>
              <a:buSzPts val="3600"/>
              <a:buFont typeface="Trebuchet MS"/>
              <a:buNone/>
              <a:defRPr b="0" i="0" sz="3600" u="none" cap="none" strike="noStrike">
                <a:solidFill>
                  <a:schemeClr val="lt1"/>
                </a:solidFill>
                <a:latin typeface="Trebuchet MS"/>
                <a:ea typeface="Trebuchet MS"/>
                <a:cs typeface="Trebuchet MS"/>
                <a:sym typeface="Trebuchet MS"/>
              </a:defRPr>
            </a:lvl1pPr>
            <a:lvl2pPr lvl="1"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6" name="Google Shape;216;g3f5f1142aa1_0_660"/>
          <p:cNvSpPr txBox="1"/>
          <p:nvPr>
            <p:ph idx="1" type="body"/>
          </p:nvPr>
        </p:nvSpPr>
        <p:spPr>
          <a:xfrm>
            <a:off x="533400" y="2336873"/>
            <a:ext cx="6887400" cy="3599400"/>
          </a:xfrm>
          <a:prstGeom prst="rect">
            <a:avLst/>
          </a:prstGeom>
          <a:noFill/>
          <a:ln>
            <a:noFill/>
          </a:ln>
        </p:spPr>
        <p:txBody>
          <a:bodyPr anchorCtr="0" anchor="t" bIns="45700" lIns="91425" spcFirstLastPara="1" rIns="91425" wrap="square" tIns="45700">
            <a:normAutofit/>
          </a:bodyPr>
          <a:lstStyle>
            <a:lvl1pPr indent="-381000" lvl="0" marL="457200" marR="0" algn="l">
              <a:lnSpc>
                <a:spcPct val="90000"/>
              </a:lnSpc>
              <a:spcBef>
                <a:spcPts val="1000"/>
              </a:spcBef>
              <a:spcAft>
                <a:spcPts val="0"/>
              </a:spcAft>
              <a:buClr>
                <a:schemeClr val="lt1"/>
              </a:buClr>
              <a:buSzPts val="2400"/>
              <a:buFont typeface="Arial"/>
              <a:buChar char="•"/>
              <a:defRPr b="0" i="0" sz="2400" u="none" cap="none" strike="noStrike">
                <a:solidFill>
                  <a:schemeClr val="lt1"/>
                </a:solidFill>
                <a:latin typeface="Trebuchet MS"/>
                <a:ea typeface="Trebuchet MS"/>
                <a:cs typeface="Trebuchet MS"/>
                <a:sym typeface="Trebuchet MS"/>
              </a:defRPr>
            </a:lvl1pPr>
            <a:lvl2pPr indent="-355600" lvl="1" marL="914400" marR="0" algn="l">
              <a:lnSpc>
                <a:spcPct val="90000"/>
              </a:lnSpc>
              <a:spcBef>
                <a:spcPts val="500"/>
              </a:spcBef>
              <a:spcAft>
                <a:spcPts val="0"/>
              </a:spcAft>
              <a:buClr>
                <a:schemeClr val="lt1"/>
              </a:buClr>
              <a:buSzPts val="2000"/>
              <a:buFont typeface="Arial"/>
              <a:buChar char="•"/>
              <a:defRPr b="0" i="0" sz="2000" u="none" cap="none" strike="noStrike">
                <a:solidFill>
                  <a:schemeClr val="lt1"/>
                </a:solidFill>
                <a:latin typeface="Trebuchet MS"/>
                <a:ea typeface="Trebuchet MS"/>
                <a:cs typeface="Trebuchet MS"/>
                <a:sym typeface="Trebuchet MS"/>
              </a:defRPr>
            </a:lvl2pPr>
            <a:lvl3pPr indent="-342900" lvl="2" marL="1371600" marR="0" algn="l">
              <a:lnSpc>
                <a:spcPct val="90000"/>
              </a:lnSpc>
              <a:spcBef>
                <a:spcPts val="500"/>
              </a:spcBef>
              <a:spcAft>
                <a:spcPts val="0"/>
              </a:spcAft>
              <a:buClr>
                <a:schemeClr val="lt1"/>
              </a:buClr>
              <a:buSzPts val="1800"/>
              <a:buFont typeface="Arial"/>
              <a:buChar char="•"/>
              <a:defRPr b="0" i="0" sz="1800" u="none" cap="none" strike="noStrike">
                <a:solidFill>
                  <a:schemeClr val="lt1"/>
                </a:solidFill>
                <a:latin typeface="Trebuchet MS"/>
                <a:ea typeface="Trebuchet MS"/>
                <a:cs typeface="Trebuchet MS"/>
                <a:sym typeface="Trebuchet MS"/>
              </a:defRPr>
            </a:lvl3pPr>
            <a:lvl4pPr indent="-330200" lvl="3" marL="1828800" marR="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4pPr>
            <a:lvl5pPr indent="-330200" lvl="4" marL="2286000" marR="0" algn="l">
              <a:lnSpc>
                <a:spcPct val="90000"/>
              </a:lnSpc>
              <a:spcBef>
                <a:spcPts val="500"/>
              </a:spcBef>
              <a:spcAft>
                <a:spcPts val="0"/>
              </a:spcAft>
              <a:buClr>
                <a:schemeClr val="lt1"/>
              </a:buClr>
              <a:buSzPts val="1600"/>
              <a:buFont typeface="Arial"/>
              <a:buChar char="•"/>
              <a:defRPr b="0" i="0" sz="1600" u="none" cap="none" strike="noStrike">
                <a:solidFill>
                  <a:schemeClr val="lt1"/>
                </a:solidFill>
                <a:latin typeface="Trebuchet MS"/>
                <a:ea typeface="Trebuchet MS"/>
                <a:cs typeface="Trebuchet MS"/>
                <a:sym typeface="Trebuchet MS"/>
              </a:defRPr>
            </a:lvl5pPr>
            <a:lvl6pPr indent="-317500" lvl="5" marL="2743200" marR="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6pPr>
            <a:lvl7pPr indent="-317500" lvl="6" marL="3200400" marR="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7pPr>
            <a:lvl8pPr indent="-317500" lvl="7" marL="3657600" marR="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8pPr>
            <a:lvl9pPr indent="-317500" lvl="8" marL="4114800" marR="0" algn="l">
              <a:lnSpc>
                <a:spcPct val="90000"/>
              </a:lnSpc>
              <a:spcBef>
                <a:spcPts val="500"/>
              </a:spcBef>
              <a:spcAft>
                <a:spcPts val="0"/>
              </a:spcAft>
              <a:buClr>
                <a:schemeClr val="lt1"/>
              </a:buClr>
              <a:buSzPts val="1400"/>
              <a:buFont typeface="Arial"/>
              <a:buChar char="•"/>
              <a:defRPr b="0" i="0" sz="1400" u="none" cap="none" strike="noStrike">
                <a:solidFill>
                  <a:schemeClr val="lt1"/>
                </a:solidFill>
                <a:latin typeface="Trebuchet MS"/>
                <a:ea typeface="Trebuchet MS"/>
                <a:cs typeface="Trebuchet MS"/>
                <a:sym typeface="Trebuchet MS"/>
              </a:defRPr>
            </a:lvl9pPr>
          </a:lstStyle>
          <a:p/>
        </p:txBody>
      </p:sp>
      <p:sp>
        <p:nvSpPr>
          <p:cNvPr id="217" name="Google Shape;217;g3f5f1142aa1_0_660"/>
          <p:cNvSpPr txBox="1"/>
          <p:nvPr>
            <p:ph idx="10" type="dt"/>
          </p:nvPr>
        </p:nvSpPr>
        <p:spPr>
          <a:xfrm>
            <a:off x="5367881" y="5936188"/>
            <a:ext cx="2057400" cy="3651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Clr>
                <a:srgbClr val="000000"/>
              </a:buClr>
              <a:buSzPts val="1400"/>
              <a:buFont typeface="Arial"/>
              <a:buNone/>
              <a:defRPr b="0" i="0" sz="1050" u="none" cap="none" strike="noStrike">
                <a:solidFill>
                  <a:schemeClr val="lt1"/>
                </a:solidFill>
                <a:latin typeface="Trebuchet MS"/>
                <a:ea typeface="Trebuchet MS"/>
                <a:cs typeface="Trebuchet MS"/>
                <a:sym typeface="Trebuchet MS"/>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9pPr>
          </a:lstStyle>
          <a:p/>
        </p:txBody>
      </p:sp>
      <p:sp>
        <p:nvSpPr>
          <p:cNvPr id="218" name="Google Shape;218;g3f5f1142aa1_0_660"/>
          <p:cNvSpPr txBox="1"/>
          <p:nvPr>
            <p:ph idx="11" type="ftr"/>
          </p:nvPr>
        </p:nvSpPr>
        <p:spPr>
          <a:xfrm>
            <a:off x="533400" y="5936189"/>
            <a:ext cx="48348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050" u="none" cap="none" strike="noStrike">
                <a:solidFill>
                  <a:schemeClr val="lt1"/>
                </a:solidFill>
                <a:latin typeface="Trebuchet MS"/>
                <a:ea typeface="Trebuchet MS"/>
                <a:cs typeface="Trebuchet MS"/>
                <a:sym typeface="Trebuchet MS"/>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Trebuchet MS"/>
                <a:ea typeface="Trebuchet MS"/>
                <a:cs typeface="Trebuchet MS"/>
                <a:sym typeface="Trebuchet MS"/>
              </a:defRPr>
            </a:lvl9pPr>
          </a:lstStyle>
          <a:p/>
        </p:txBody>
      </p:sp>
      <p:sp>
        <p:nvSpPr>
          <p:cNvPr id="219" name="Google Shape;219;g3f5f1142aa1_0_660"/>
          <p:cNvSpPr txBox="1"/>
          <p:nvPr>
            <p:ph idx="12" type="sldNum"/>
          </p:nvPr>
        </p:nvSpPr>
        <p:spPr>
          <a:xfrm>
            <a:off x="7848600" y="753228"/>
            <a:ext cx="1157700" cy="1090800"/>
          </a:xfrm>
          <a:prstGeom prst="rect">
            <a:avLst/>
          </a:prstGeom>
          <a:noFill/>
          <a:ln>
            <a:noFill/>
          </a:ln>
        </p:spPr>
        <p:txBody>
          <a:bodyPr anchorCtr="0" anchor="ctr" bIns="45700" lIns="91425" spcFirstLastPara="1" rIns="91425" wrap="square" tIns="45700">
            <a:noAutofit/>
          </a:bodyPr>
          <a:lstStyle>
            <a:lvl1pPr indent="0" lvl="0"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1pPr>
            <a:lvl2pPr indent="0" lvl="1"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2pPr>
            <a:lvl3pPr indent="0" lvl="2"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3pPr>
            <a:lvl4pPr indent="0" lvl="3"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4pPr>
            <a:lvl5pPr indent="0" lvl="4"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5pPr>
            <a:lvl6pPr indent="0" lvl="5"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6pPr>
            <a:lvl7pPr indent="0" lvl="6"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7pPr>
            <a:lvl8pPr indent="0" lvl="7"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8pPr>
            <a:lvl9pPr indent="0" lvl="8" marL="0" marR="0" algn="l">
              <a:lnSpc>
                <a:spcPct val="100000"/>
              </a:lnSpc>
              <a:spcBef>
                <a:spcPts val="0"/>
              </a:spcBef>
              <a:spcAft>
                <a:spcPts val="0"/>
              </a:spcAft>
              <a:buClr>
                <a:srgbClr val="000000"/>
              </a:buClr>
              <a:buSzPts val="3600"/>
              <a:buFont typeface="Arial"/>
              <a:buNone/>
              <a:defRPr b="0" i="0" sz="3600" u="none" cap="none" strike="noStrike">
                <a:solidFill>
                  <a:schemeClr val="lt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l-GR"/>
              <a:t>‹#›</a:t>
            </a:fld>
            <a:endParaRPr/>
          </a:p>
        </p:txBody>
      </p:sp>
    </p:spTree>
  </p:cSld>
  <p:clrMap accent1="accent1" accent2="accent2" accent3="accent3" accent4="accent4" accent5="accent5" accent6="accent6" bg1="lt1" bg2="dk2" tx1="dk1" tx2="lt2" folHlink="folHlink" hlink="hlink"/>
  <p:sldLayoutIdLst>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mailto:intern@hua.gr" TargetMode="External"/><Relationship Id="rId4" Type="http://schemas.openxmlformats.org/officeDocument/2006/relationships/hyperlink" Target="http://praktiki.hua.gr/" TargetMode="External"/><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13.png"/><Relationship Id="rId5" Type="http://schemas.openxmlformats.org/officeDocument/2006/relationships/hyperlink" Target="mailto:gmal@hua.gr"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s://docs.google.com/forms/d/e/1FAIpQLSfLIvrbYGyUT1kkIk3A5hk7OF-AJKA4EfQvxrbc1ycIRWBGig/viewform" TargetMode="External"/><Relationship Id="rId4" Type="http://schemas.openxmlformats.org/officeDocument/2006/relationships/hyperlink" Target="http://praktiki.hua.gr/info/documents/" TargetMode="External"/><Relationship Id="rId5"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18.png"/><Relationship Id="rId5" Type="http://schemas.openxmlformats.org/officeDocument/2006/relationships/image" Target="../media/image1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9.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9.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9.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praktiki.hua.gr/info/documents/" TargetMode="Externa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5.png"/><Relationship Id="rId4" Type="http://schemas.openxmlformats.org/officeDocument/2006/relationships/image" Target="../media/image17.png"/><Relationship Id="rId5" Type="http://schemas.openxmlformats.org/officeDocument/2006/relationships/image" Target="../media/image2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5.png"/><Relationship Id="rId4" Type="http://schemas.openxmlformats.org/officeDocument/2006/relationships/image" Target="../media/image17.png"/><Relationship Id="rId5" Type="http://schemas.openxmlformats.org/officeDocument/2006/relationships/image" Target="../media/image22.png"/><Relationship Id="rId6" Type="http://schemas.openxmlformats.org/officeDocument/2006/relationships/image" Target="../media/image2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hyperlink" Target="mailto:intern@hua.gr" TargetMode="External"/><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2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hyperlink" Target="mailto:intern@hua.gr" TargetMode="Externa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27.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1"/>
          <p:cNvSpPr txBox="1"/>
          <p:nvPr>
            <p:ph type="ctrTitle"/>
          </p:nvPr>
        </p:nvSpPr>
        <p:spPr>
          <a:xfrm>
            <a:off x="510242" y="2733709"/>
            <a:ext cx="6069268" cy="1373070"/>
          </a:xfrm>
          <a:prstGeom prst="rect">
            <a:avLst/>
          </a:prstGeom>
          <a:noFill/>
          <a:ln>
            <a:noFill/>
          </a:ln>
        </p:spPr>
        <p:txBody>
          <a:bodyPr anchorCtr="0" anchor="b" bIns="45700" lIns="91425" spcFirstLastPara="1" rIns="91425" wrap="square" tIns="45700">
            <a:normAutofit fontScale="90000"/>
          </a:bodyPr>
          <a:lstStyle/>
          <a:p>
            <a:pPr indent="0" lvl="0" marL="0" rtl="0" algn="r">
              <a:lnSpc>
                <a:spcPct val="90000"/>
              </a:lnSpc>
              <a:spcBef>
                <a:spcPts val="0"/>
              </a:spcBef>
              <a:spcAft>
                <a:spcPts val="0"/>
              </a:spcAft>
              <a:buClr>
                <a:schemeClr val="lt1"/>
              </a:buClr>
              <a:buSzPct val="100000"/>
              <a:buFont typeface="Trebuchet MS"/>
              <a:buNone/>
            </a:pPr>
            <a:br>
              <a:rPr b="1" lang="el-GR" sz="3200"/>
            </a:br>
            <a:br>
              <a:rPr b="1" lang="el-GR" sz="3200"/>
            </a:br>
            <a:br>
              <a:rPr b="1" lang="el-GR" sz="3200"/>
            </a:br>
            <a:r>
              <a:rPr b="1" lang="el-GR" sz="3200"/>
              <a:t>ΓΡΑΦΕΙΟ </a:t>
            </a:r>
            <a:br>
              <a:rPr b="1" lang="el-GR" sz="3200"/>
            </a:br>
            <a:r>
              <a:rPr b="1" lang="el-GR" sz="3200"/>
              <a:t>ΠΡΑΚΤΙΚΗΣ ΑΣΚΗΣΗΣ </a:t>
            </a:r>
            <a:r>
              <a:rPr lang="el-GR" sz="3200"/>
              <a:t> </a:t>
            </a:r>
            <a:br>
              <a:rPr lang="el-GR" sz="3200"/>
            </a:br>
            <a:r>
              <a:rPr lang="el-GR" sz="3200"/>
              <a:t>ΧΑΡΟΚΟΠΕΙΟΥ ΠΑΝΕΠΙΣΤΗΜΙΟΥ</a:t>
            </a:r>
            <a:endParaRPr/>
          </a:p>
        </p:txBody>
      </p:sp>
      <p:sp>
        <p:nvSpPr>
          <p:cNvPr id="426" name="Google Shape;426;p1"/>
          <p:cNvSpPr txBox="1"/>
          <p:nvPr>
            <p:ph idx="1" type="subTitle"/>
          </p:nvPr>
        </p:nvSpPr>
        <p:spPr>
          <a:xfrm>
            <a:off x="1691680" y="4365104"/>
            <a:ext cx="7117180" cy="86142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r">
              <a:lnSpc>
                <a:spcPct val="90000"/>
              </a:lnSpc>
              <a:spcBef>
                <a:spcPts val="0"/>
              </a:spcBef>
              <a:spcAft>
                <a:spcPts val="0"/>
              </a:spcAft>
              <a:buClr>
                <a:schemeClr val="lt1"/>
              </a:buClr>
              <a:buSzPct val="100000"/>
              <a:buNone/>
            </a:pPr>
            <a:r>
              <a:t/>
            </a:r>
            <a:endParaRPr sz="8000"/>
          </a:p>
          <a:p>
            <a:pPr indent="0" lvl="0" marL="0" rtl="0" algn="r">
              <a:lnSpc>
                <a:spcPct val="90000"/>
              </a:lnSpc>
              <a:spcBef>
                <a:spcPts val="1000"/>
              </a:spcBef>
              <a:spcAft>
                <a:spcPts val="0"/>
              </a:spcAft>
              <a:buClr>
                <a:schemeClr val="lt1"/>
              </a:buClr>
              <a:buSzPct val="100000"/>
              <a:buNone/>
            </a:pPr>
            <a:r>
              <a:rPr lang="el-GR" sz="8000"/>
              <a:t>ΚΤΗΡΙΟ ΦΟΙΤΗΤΙΚΗΣ ΜΕΡΙΜΝΑΣ </a:t>
            </a:r>
            <a:endParaRPr sz="8000"/>
          </a:p>
          <a:p>
            <a:pPr indent="0" lvl="0" marL="0" rtl="0" algn="r">
              <a:lnSpc>
                <a:spcPct val="90000"/>
              </a:lnSpc>
              <a:spcBef>
                <a:spcPts val="1000"/>
              </a:spcBef>
              <a:spcAft>
                <a:spcPts val="0"/>
              </a:spcAft>
              <a:buClr>
                <a:schemeClr val="lt1"/>
              </a:buClr>
              <a:buSzPct val="100000"/>
              <a:buNone/>
            </a:pPr>
            <a:r>
              <a:rPr lang="el-GR" sz="8000"/>
              <a:t>ΕΛ. ΒΕΝΙΖΕΛΟΥ 70, ΚΑΛΛΙΘΕΑ </a:t>
            </a:r>
            <a:endParaRPr sz="8000"/>
          </a:p>
          <a:p>
            <a:pPr indent="0" lvl="0" marL="0" rtl="0" algn="r">
              <a:lnSpc>
                <a:spcPct val="90000"/>
              </a:lnSpc>
              <a:spcBef>
                <a:spcPts val="1000"/>
              </a:spcBef>
              <a:spcAft>
                <a:spcPts val="0"/>
              </a:spcAft>
              <a:buClr>
                <a:schemeClr val="lt1"/>
              </a:buClr>
              <a:buSzPct val="100000"/>
              <a:buNone/>
            </a:pPr>
            <a:r>
              <a:rPr lang="el-GR" sz="8000"/>
              <a:t>Τηλ. +30 210 9549223 </a:t>
            </a:r>
            <a:endParaRPr sz="8000"/>
          </a:p>
          <a:p>
            <a:pPr indent="0" lvl="0" marL="0" rtl="0" algn="r">
              <a:lnSpc>
                <a:spcPct val="90000"/>
              </a:lnSpc>
              <a:spcBef>
                <a:spcPts val="1000"/>
              </a:spcBef>
              <a:spcAft>
                <a:spcPts val="0"/>
              </a:spcAft>
              <a:buClr>
                <a:schemeClr val="lt1"/>
              </a:buClr>
              <a:buSzPct val="100000"/>
              <a:buNone/>
            </a:pPr>
            <a:r>
              <a:rPr lang="el-GR" sz="8000"/>
              <a:t> Email. </a:t>
            </a:r>
            <a:r>
              <a:rPr lang="el-GR" sz="8000" u="sng">
                <a:solidFill>
                  <a:schemeClr val="hlink"/>
                </a:solidFill>
                <a:hlinkClick r:id="rId3"/>
              </a:rPr>
              <a:t>intern@hua.gr</a:t>
            </a:r>
            <a:endParaRPr sz="8000"/>
          </a:p>
          <a:p>
            <a:pPr indent="0" lvl="0" marL="0" rtl="0" algn="r">
              <a:lnSpc>
                <a:spcPct val="90000"/>
              </a:lnSpc>
              <a:spcBef>
                <a:spcPts val="1000"/>
              </a:spcBef>
              <a:spcAft>
                <a:spcPts val="0"/>
              </a:spcAft>
              <a:buClr>
                <a:schemeClr val="lt1"/>
              </a:buClr>
              <a:buSzPct val="100000"/>
              <a:buNone/>
            </a:pPr>
            <a:r>
              <a:rPr lang="el-GR" sz="8000" u="sng">
                <a:solidFill>
                  <a:schemeClr val="hlink"/>
                </a:solidFill>
                <a:hlinkClick r:id="rId4"/>
              </a:rPr>
              <a:t>http://praktiki.hua.gr/</a:t>
            </a:r>
            <a:endParaRPr sz="8000"/>
          </a:p>
          <a:p>
            <a:pPr indent="0" lvl="0" marL="0" rtl="0" algn="r">
              <a:lnSpc>
                <a:spcPct val="90000"/>
              </a:lnSpc>
              <a:spcBef>
                <a:spcPts val="1000"/>
              </a:spcBef>
              <a:spcAft>
                <a:spcPts val="0"/>
              </a:spcAft>
              <a:buClr>
                <a:schemeClr val="lt1"/>
              </a:buClr>
              <a:buSzPct val="100000"/>
              <a:buNone/>
            </a:pPr>
            <a:r>
              <a:rPr lang="el-GR" sz="7200"/>
              <a:t> </a:t>
            </a:r>
            <a:endParaRPr sz="7200"/>
          </a:p>
          <a:p>
            <a:pPr indent="0" lvl="0" marL="0" rtl="0" algn="r">
              <a:lnSpc>
                <a:spcPct val="90000"/>
              </a:lnSpc>
              <a:spcBef>
                <a:spcPts val="1000"/>
              </a:spcBef>
              <a:spcAft>
                <a:spcPts val="0"/>
              </a:spcAft>
              <a:buClr>
                <a:schemeClr val="lt1"/>
              </a:buClr>
              <a:buSzPct val="100000"/>
              <a:buNone/>
            </a:pPr>
            <a:r>
              <a:t/>
            </a:r>
            <a:endParaRPr sz="7200"/>
          </a:p>
          <a:p>
            <a:pPr indent="0" lvl="0" marL="0" rtl="0" algn="r">
              <a:lnSpc>
                <a:spcPct val="90000"/>
              </a:lnSpc>
              <a:spcBef>
                <a:spcPts val="1000"/>
              </a:spcBef>
              <a:spcAft>
                <a:spcPts val="0"/>
              </a:spcAft>
              <a:buClr>
                <a:schemeClr val="lt1"/>
              </a:buClr>
              <a:buSzPct val="100000"/>
              <a:buNone/>
            </a:pPr>
            <a:r>
              <a:t/>
            </a:r>
            <a:endParaRPr sz="5600"/>
          </a:p>
          <a:p>
            <a:pPr indent="0" lvl="0" marL="0" rtl="0" algn="r">
              <a:lnSpc>
                <a:spcPct val="90000"/>
              </a:lnSpc>
              <a:spcBef>
                <a:spcPts val="1000"/>
              </a:spcBef>
              <a:spcAft>
                <a:spcPts val="0"/>
              </a:spcAft>
              <a:buClr>
                <a:schemeClr val="lt1"/>
              </a:buClr>
              <a:buSzPct val="100000"/>
              <a:buNone/>
            </a:pPr>
            <a:r>
              <a:t/>
            </a:r>
            <a:endParaRPr sz="5600"/>
          </a:p>
          <a:p>
            <a:pPr indent="0" lvl="0" marL="0" rtl="0" algn="r">
              <a:lnSpc>
                <a:spcPct val="90000"/>
              </a:lnSpc>
              <a:spcBef>
                <a:spcPts val="1000"/>
              </a:spcBef>
              <a:spcAft>
                <a:spcPts val="0"/>
              </a:spcAft>
              <a:buClr>
                <a:schemeClr val="lt1"/>
              </a:buClr>
              <a:buSzPct val="100000"/>
              <a:buNone/>
            </a:pPr>
            <a:r>
              <a:rPr lang="el-GR" sz="5600"/>
              <a:t>  </a:t>
            </a:r>
            <a:endParaRPr sz="5600"/>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 </a:t>
            </a:r>
            <a:endParaRPr/>
          </a:p>
          <a:p>
            <a:pPr indent="0" lvl="0" marL="0" rtl="0" algn="r">
              <a:lnSpc>
                <a:spcPct val="90000"/>
              </a:lnSpc>
              <a:spcBef>
                <a:spcPts val="1000"/>
              </a:spcBef>
              <a:spcAft>
                <a:spcPts val="0"/>
              </a:spcAft>
              <a:buClr>
                <a:schemeClr val="lt1"/>
              </a:buClr>
              <a:buSzPct val="100000"/>
              <a:buNone/>
            </a:pPr>
            <a:r>
              <a:rPr b="1" lang="el-GR"/>
              <a:t>INTERNSHIP OFFICE</a:t>
            </a:r>
            <a:r>
              <a:rPr lang="el-GR"/>
              <a:t> </a:t>
            </a:r>
            <a:endParaRPr/>
          </a:p>
          <a:p>
            <a:pPr indent="0" lvl="0" marL="0" rtl="0" algn="r">
              <a:lnSpc>
                <a:spcPct val="90000"/>
              </a:lnSpc>
              <a:spcBef>
                <a:spcPts val="1000"/>
              </a:spcBef>
              <a:spcAft>
                <a:spcPts val="0"/>
              </a:spcAft>
              <a:buClr>
                <a:schemeClr val="lt1"/>
              </a:buClr>
              <a:buSzPct val="100000"/>
              <a:buNone/>
            </a:pPr>
            <a:r>
              <a:rPr lang="el-GR"/>
              <a:t>HAROKOPIO UNIVERSITY </a:t>
            </a:r>
            <a:endParaRPr/>
          </a:p>
          <a:p>
            <a:pPr indent="0" lvl="0" marL="0" rtl="0" algn="r">
              <a:lnSpc>
                <a:spcPct val="90000"/>
              </a:lnSpc>
              <a:spcBef>
                <a:spcPts val="1000"/>
              </a:spcBef>
              <a:spcAft>
                <a:spcPts val="0"/>
              </a:spcAft>
              <a:buClr>
                <a:schemeClr val="lt1"/>
              </a:buClr>
              <a:buSzPct val="100000"/>
              <a:buNone/>
            </a:pPr>
            <a:r>
              <a:rPr lang="el-GR"/>
              <a:t>STUDENT AFFAIRS BUILDING</a:t>
            </a:r>
            <a:endParaRPr/>
          </a:p>
          <a:p>
            <a:pPr indent="0" lvl="0" marL="0" rtl="0" algn="r">
              <a:lnSpc>
                <a:spcPct val="90000"/>
              </a:lnSpc>
              <a:spcBef>
                <a:spcPts val="1000"/>
              </a:spcBef>
              <a:spcAft>
                <a:spcPts val="0"/>
              </a:spcAft>
              <a:buClr>
                <a:schemeClr val="lt1"/>
              </a:buClr>
              <a:buSzPct val="100000"/>
              <a:buNone/>
            </a:pPr>
            <a:r>
              <a:rPr lang="el-GR"/>
              <a:t>EL. VENIZELOU 70, KALLITHEA</a:t>
            </a:r>
            <a:br>
              <a:rPr lang="el-GR"/>
            </a:br>
            <a:r>
              <a:rPr lang="el-GR"/>
              <a:t>tel. +30 2109549522</a:t>
            </a:r>
            <a:endParaRPr/>
          </a:p>
          <a:p>
            <a:pPr indent="0" lvl="0" marL="0" rtl="0" algn="r">
              <a:lnSpc>
                <a:spcPct val="90000"/>
              </a:lnSpc>
              <a:spcBef>
                <a:spcPts val="1000"/>
              </a:spcBef>
              <a:spcAft>
                <a:spcPts val="0"/>
              </a:spcAft>
              <a:buClr>
                <a:schemeClr val="lt1"/>
              </a:buClr>
              <a:buSzPct val="100000"/>
              <a:buNone/>
            </a:pPr>
            <a:r>
              <a:rPr lang="el-GR"/>
              <a:t>Email.intern@hua.gr            </a:t>
            </a:r>
            <a:endParaRPr/>
          </a:p>
          <a:p>
            <a:pPr indent="0" lvl="0" marL="0" rtl="0" algn="r">
              <a:lnSpc>
                <a:spcPct val="90000"/>
              </a:lnSpc>
              <a:spcBef>
                <a:spcPts val="1000"/>
              </a:spcBef>
              <a:spcAft>
                <a:spcPts val="0"/>
              </a:spcAft>
              <a:buClr>
                <a:schemeClr val="lt1"/>
              </a:buClr>
              <a:buSzPct val="100000"/>
              <a:buNone/>
            </a:pPr>
            <a:r>
              <a:rPr lang="el-GR"/>
              <a:t>Visiting hours</a:t>
            </a:r>
            <a:endParaRPr/>
          </a:p>
          <a:p>
            <a:pPr indent="0" lvl="0" marL="0" rtl="0" algn="r">
              <a:lnSpc>
                <a:spcPct val="90000"/>
              </a:lnSpc>
              <a:spcBef>
                <a:spcPts val="1000"/>
              </a:spcBef>
              <a:spcAft>
                <a:spcPts val="0"/>
              </a:spcAft>
              <a:buClr>
                <a:schemeClr val="lt1"/>
              </a:buClr>
              <a:buSzPct val="100000"/>
              <a:buNone/>
            </a:pPr>
            <a:r>
              <a:rPr lang="el-GR"/>
              <a:t>Monday &amp; Wednesday 11:00-15:00  </a:t>
            </a:r>
            <a:endParaRPr/>
          </a:p>
          <a:p>
            <a:pPr indent="0" lvl="0" marL="0" rtl="0" algn="r">
              <a:lnSpc>
                <a:spcPct val="90000"/>
              </a:lnSpc>
              <a:spcBef>
                <a:spcPts val="1000"/>
              </a:spcBef>
              <a:spcAft>
                <a:spcPts val="0"/>
              </a:spcAft>
              <a:buClr>
                <a:schemeClr val="lt1"/>
              </a:buClr>
              <a:buSzPct val="100000"/>
              <a:buNone/>
            </a:pPr>
            <a:r>
              <a:rPr lang="el-GR"/>
              <a:t> </a:t>
            </a:r>
            <a:endParaRPr/>
          </a:p>
          <a:p>
            <a:pPr indent="0" lvl="0" marL="0" rtl="0" algn="r">
              <a:lnSpc>
                <a:spcPct val="90000"/>
              </a:lnSpc>
              <a:spcBef>
                <a:spcPts val="1000"/>
              </a:spcBef>
              <a:spcAft>
                <a:spcPts val="0"/>
              </a:spcAft>
              <a:buClr>
                <a:schemeClr val="lt1"/>
              </a:buClr>
              <a:buSzPct val="100000"/>
              <a:buNone/>
            </a:pPr>
            <a:r>
              <a:t/>
            </a:r>
            <a:endParaRPr/>
          </a:p>
        </p:txBody>
      </p:sp>
      <p:pic>
        <p:nvPicPr>
          <p:cNvPr id="427" name="Google Shape;427;p1"/>
          <p:cNvPicPr preferRelativeResize="0"/>
          <p:nvPr>
            <p:ph idx="2" type="pic"/>
          </p:nvPr>
        </p:nvPicPr>
        <p:blipFill rotWithShape="1">
          <a:blip r:embed="rId5">
            <a:alphaModFix/>
          </a:blip>
          <a:srcRect b="0" l="0" r="0" t="0"/>
          <a:stretch/>
        </p:blipFill>
        <p:spPr>
          <a:xfrm>
            <a:off x="7092280" y="188640"/>
            <a:ext cx="1833562" cy="1871662"/>
          </a:xfrm>
          <a:prstGeom prst="rect">
            <a:avLst/>
          </a:prstGeom>
          <a:noFill/>
          <a:ln>
            <a:noFill/>
          </a:ln>
        </p:spPr>
      </p:pic>
      <p:pic>
        <p:nvPicPr>
          <p:cNvPr id="428" name="Google Shape;428;p1"/>
          <p:cNvPicPr preferRelativeResize="0"/>
          <p:nvPr/>
        </p:nvPicPr>
        <p:blipFill rotWithShape="1">
          <a:blip r:embed="rId6">
            <a:alphaModFix/>
          </a:blip>
          <a:srcRect b="40573" l="12639" r="74861" t="38222"/>
          <a:stretch/>
        </p:blipFill>
        <p:spPr>
          <a:xfrm>
            <a:off x="398640" y="502554"/>
            <a:ext cx="1143000" cy="1373070"/>
          </a:xfrm>
          <a:prstGeom prst="rect">
            <a:avLst/>
          </a:prstGeom>
          <a:noFill/>
          <a:ln>
            <a:noFill/>
          </a:ln>
        </p:spPr>
      </p:pic>
      <p:pic>
        <p:nvPicPr>
          <p:cNvPr id="429" name="Google Shape;429;p1"/>
          <p:cNvPicPr preferRelativeResize="0"/>
          <p:nvPr/>
        </p:nvPicPr>
        <p:blipFill rotWithShape="1">
          <a:blip r:embed="rId7">
            <a:alphaModFix/>
          </a:blip>
          <a:srcRect b="0" l="0" r="0" t="0"/>
          <a:stretch/>
        </p:blipFill>
        <p:spPr>
          <a:xfrm>
            <a:off x="92575" y="6013600"/>
            <a:ext cx="5581650" cy="533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2"/>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35" name="Google Shape;435;p2"/>
          <p:cNvSpPr txBox="1"/>
          <p:nvPr>
            <p:ph idx="1" type="body"/>
          </p:nvPr>
        </p:nvSpPr>
        <p:spPr>
          <a:xfrm>
            <a:off x="249375" y="2336875"/>
            <a:ext cx="8496600" cy="44253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b="1" lang="el-GR" sz="2000"/>
              <a:t>H Πρακτική Άσκηση </a:t>
            </a:r>
            <a:r>
              <a:rPr lang="el-GR" sz="2000"/>
              <a:t>των φοιτητών/τριών του Χαροκοπείου Πανεπιστημίου αποτελεί μια σημαντική δραστηριότητα, η οποία </a:t>
            </a:r>
            <a:r>
              <a:rPr b="1" lang="el-GR" sz="2000"/>
              <a:t>ως στόχο </a:t>
            </a:r>
            <a:r>
              <a:rPr lang="el-GR" sz="2000"/>
              <a:t>έχει την επίτευξη αμφίδρομης ανάδρασης μεταξύ της Ανώτατης Εκπαίδευσης και του εργασιακού χώρου.</a:t>
            </a:r>
            <a:endParaRPr/>
          </a:p>
          <a:p>
            <a:pPr indent="0" lvl="0" marL="0" rtl="0" algn="l">
              <a:lnSpc>
                <a:spcPct val="90000"/>
              </a:lnSpc>
              <a:spcBef>
                <a:spcPts val="1000"/>
              </a:spcBef>
              <a:spcAft>
                <a:spcPts val="0"/>
              </a:spcAft>
              <a:buClr>
                <a:schemeClr val="lt1"/>
              </a:buClr>
              <a:buSzPts val="2000"/>
              <a:buNone/>
            </a:pPr>
            <a:r>
              <a:t/>
            </a:r>
            <a:endParaRPr sz="2000"/>
          </a:p>
          <a:p>
            <a:pPr indent="0" lvl="0" marL="0" rtl="0" algn="r">
              <a:lnSpc>
                <a:spcPct val="90000"/>
              </a:lnSpc>
              <a:spcBef>
                <a:spcPts val="1000"/>
              </a:spcBef>
              <a:spcAft>
                <a:spcPts val="0"/>
              </a:spcAft>
              <a:buClr>
                <a:schemeClr val="lt1"/>
              </a:buClr>
              <a:buSzPts val="2000"/>
              <a:buNone/>
            </a:pPr>
            <a:r>
              <a:rPr lang="el-GR" sz="2000"/>
              <a:t>Η συμμετοχή των φοιτητών στα Προγράμματα Πρακτικής Άσκησης του Χαροκοπείου Πανεπιστημίου εξασφαλίζει την ομαλή μετάβασή τους από το χώρο απόκτησης επιστημονικών γνώσεων και προετοιμασίας  στο χώρο της εργασίας τους, τη δημιουργική συνάντηση διαφορετικών κλάδων και την πρώτη τους γνωριμία με τους παραγωγικούς φορείς και την αγορά εργασίας.</a:t>
            </a:r>
            <a:endParaRPr/>
          </a:p>
        </p:txBody>
      </p:sp>
      <p:pic>
        <p:nvPicPr>
          <p:cNvPr id="436" name="Google Shape;436;p2"/>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3"/>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42" name="Google Shape;442;p3"/>
          <p:cNvSpPr txBox="1"/>
          <p:nvPr>
            <p:ph idx="1" type="body"/>
          </p:nvPr>
        </p:nvSpPr>
        <p:spPr>
          <a:xfrm>
            <a:off x="533400" y="2336875"/>
            <a:ext cx="8313900" cy="41499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l-GR" sz="2000"/>
              <a:t>Κατά το σχεδιασμό και την υλοποίηση προγραμμάτων Πρακτικής Άσκησης των φοιτητών/τριών στα Τμήματα του Χαροκοπείου Πανεπιστημίου υπάρχουν </a:t>
            </a:r>
            <a:r>
              <a:rPr lang="el-GR" sz="2000" u="sng"/>
              <a:t>οι </a:t>
            </a:r>
            <a:r>
              <a:rPr b="1" lang="el-GR" sz="2000" u="sng"/>
              <a:t>εξής βασικοί στόχοι:</a:t>
            </a:r>
            <a:endParaRPr/>
          </a:p>
          <a:p>
            <a:pPr indent="0" lvl="0" marL="0" rtl="0" algn="l">
              <a:lnSpc>
                <a:spcPct val="90000"/>
              </a:lnSpc>
              <a:spcBef>
                <a:spcPts val="1000"/>
              </a:spcBef>
              <a:spcAft>
                <a:spcPts val="0"/>
              </a:spcAft>
              <a:buClr>
                <a:schemeClr val="lt1"/>
              </a:buClr>
              <a:buSzPts val="2000"/>
              <a:buNone/>
            </a:pPr>
            <a:r>
              <a:rPr lang="el-GR" sz="2000"/>
              <a:t>•	η εξοικείωση των φοιτητών/τριών του εκάστοτε Τμήματος με το εργασιακό περιβάλλον και τις απαιτήσεις του επαγγελματικού χώρου, καθώς και με τις εργασιακές σχέσεις και το ύψος των απολαβών, όπως διαμορφώνονται στην ελληνική και ευρωπαϊκή πραγματικότητα με αποτέλεσμα την ευκολότερη ένταξη στο παραγωγικό σύστημα της χώρας.</a:t>
            </a:r>
            <a:endParaRPr/>
          </a:p>
          <a:p>
            <a:pPr indent="0" lvl="0" marL="0" rtl="0" algn="l">
              <a:lnSpc>
                <a:spcPct val="90000"/>
              </a:lnSpc>
              <a:spcBef>
                <a:spcPts val="1000"/>
              </a:spcBef>
              <a:spcAft>
                <a:spcPts val="0"/>
              </a:spcAft>
              <a:buClr>
                <a:schemeClr val="lt1"/>
              </a:buClr>
              <a:buSzPts val="2000"/>
              <a:buNone/>
            </a:pPr>
            <a:r>
              <a:rPr lang="el-GR" sz="2000"/>
              <a:t>•	η ανάδειξη των δεξιοτήτων των ασκουμένων και η ανάπτυξη επαγγελματικής συνείδησης.</a:t>
            </a:r>
            <a:endParaRPr/>
          </a:p>
          <a:p>
            <a:pPr indent="0" lvl="0" marL="0" rtl="0" algn="l">
              <a:lnSpc>
                <a:spcPct val="90000"/>
              </a:lnSpc>
              <a:spcBef>
                <a:spcPts val="1000"/>
              </a:spcBef>
              <a:spcAft>
                <a:spcPts val="0"/>
              </a:spcAft>
              <a:buClr>
                <a:schemeClr val="lt1"/>
              </a:buClr>
              <a:buSzPts val="1900"/>
              <a:buNone/>
            </a:pPr>
            <a:r>
              <a:t/>
            </a:r>
            <a:endParaRPr sz="1900"/>
          </a:p>
        </p:txBody>
      </p:sp>
      <p:pic>
        <p:nvPicPr>
          <p:cNvPr id="443" name="Google Shape;443;p3"/>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4"/>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49" name="Google Shape;449;p4"/>
          <p:cNvSpPr txBox="1"/>
          <p:nvPr>
            <p:ph idx="1" type="body"/>
          </p:nvPr>
        </p:nvSpPr>
        <p:spPr>
          <a:xfrm>
            <a:off x="533400" y="2336875"/>
            <a:ext cx="8241300" cy="35994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000"/>
              <a:buNone/>
            </a:pPr>
            <a:r>
              <a:rPr lang="el-GR" sz="2000"/>
              <a:t>•	η πιθανή πρόσληψη των αποφοίτων σε φορείς που συμμετέχουν στο πρόγραμμα</a:t>
            </a:r>
            <a:endParaRPr/>
          </a:p>
          <a:p>
            <a:pPr indent="0" lvl="0" marL="0" rtl="0" algn="l">
              <a:lnSpc>
                <a:spcPct val="90000"/>
              </a:lnSpc>
              <a:spcBef>
                <a:spcPts val="1000"/>
              </a:spcBef>
              <a:spcAft>
                <a:spcPts val="0"/>
              </a:spcAft>
              <a:buClr>
                <a:schemeClr val="lt1"/>
              </a:buClr>
              <a:buSzPts val="2000"/>
              <a:buNone/>
            </a:pPr>
            <a:r>
              <a:rPr lang="el-GR" sz="2000"/>
              <a:t>•	η δημιουργία ενός δίαυλου αμφίδρομης μετάδοσης πληροφοριών μεταξύ των Τμημάτων του Ιδρύματος και των σχετικών φορέων, ώστε να διευκολύνεται η περαιτέρω συνεργασία.</a:t>
            </a:r>
            <a:endParaRPr/>
          </a:p>
          <a:p>
            <a:pPr indent="0" lvl="0" marL="0" rtl="0" algn="l">
              <a:lnSpc>
                <a:spcPct val="90000"/>
              </a:lnSpc>
              <a:spcBef>
                <a:spcPts val="1000"/>
              </a:spcBef>
              <a:spcAft>
                <a:spcPts val="0"/>
              </a:spcAft>
              <a:buClr>
                <a:schemeClr val="lt1"/>
              </a:buClr>
              <a:buSzPts val="1900"/>
              <a:buNone/>
            </a:pPr>
            <a:r>
              <a:t/>
            </a:r>
            <a:endParaRPr sz="1900"/>
          </a:p>
        </p:txBody>
      </p:sp>
      <p:pic>
        <p:nvPicPr>
          <p:cNvPr id="450" name="Google Shape;450;p4"/>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56" name="Google Shape;456;p5"/>
          <p:cNvSpPr txBox="1"/>
          <p:nvPr>
            <p:ph idx="1" type="body"/>
          </p:nvPr>
        </p:nvSpPr>
        <p:spPr>
          <a:xfrm>
            <a:off x="533400" y="2336873"/>
            <a:ext cx="6887389" cy="3599316"/>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chemeClr val="lt1"/>
              </a:buClr>
              <a:buSzPts val="2400"/>
              <a:buNone/>
            </a:pPr>
            <a:r>
              <a:rPr lang="el-GR"/>
              <a:t>Η Πρακτική Άσκηση των φοιτητών/τριών διεξάγεται, ανάλογα με το κάθε Τμήμα του Πανεπιστημίου:</a:t>
            </a:r>
            <a:endParaRPr/>
          </a:p>
          <a:p>
            <a:pPr indent="0" lvl="0" marL="0" rtl="0" algn="l">
              <a:lnSpc>
                <a:spcPct val="90000"/>
              </a:lnSpc>
              <a:spcBef>
                <a:spcPts val="1000"/>
              </a:spcBef>
              <a:spcAft>
                <a:spcPts val="0"/>
              </a:spcAft>
              <a:buClr>
                <a:schemeClr val="lt1"/>
              </a:buClr>
              <a:buSzPts val="2400"/>
              <a:buNone/>
            </a:pPr>
            <a:r>
              <a:t/>
            </a:r>
            <a:endParaRPr/>
          </a:p>
          <a:p>
            <a:pPr indent="-228600" lvl="0" marL="228600" rtl="0" algn="l">
              <a:lnSpc>
                <a:spcPct val="90000"/>
              </a:lnSpc>
              <a:spcBef>
                <a:spcPts val="1000"/>
              </a:spcBef>
              <a:spcAft>
                <a:spcPts val="0"/>
              </a:spcAft>
              <a:buClr>
                <a:schemeClr val="lt1"/>
              </a:buClr>
              <a:buSzPts val="2400"/>
              <a:buChar char="•"/>
            </a:pPr>
            <a:r>
              <a:rPr lang="el-GR"/>
              <a:t>σε φορείς απασχόλησης του Δημόσιου Τομέα</a:t>
            </a:r>
            <a:endParaRPr/>
          </a:p>
          <a:p>
            <a:pPr indent="-228600" lvl="0" marL="228600" rtl="0" algn="l">
              <a:lnSpc>
                <a:spcPct val="90000"/>
              </a:lnSpc>
              <a:spcBef>
                <a:spcPts val="1000"/>
              </a:spcBef>
              <a:spcAft>
                <a:spcPts val="0"/>
              </a:spcAft>
              <a:buClr>
                <a:schemeClr val="lt1"/>
              </a:buClr>
              <a:buSzPts val="2400"/>
              <a:buChar char="•"/>
            </a:pPr>
            <a:r>
              <a:rPr lang="el-GR"/>
              <a:t>σε φορείς απασχόλησης του Ιδιωτικού Τομέα</a:t>
            </a:r>
            <a:endParaRPr/>
          </a:p>
          <a:p>
            <a:pPr indent="0" lvl="0" marL="0" rtl="0" algn="l">
              <a:lnSpc>
                <a:spcPct val="90000"/>
              </a:lnSpc>
              <a:spcBef>
                <a:spcPts val="1000"/>
              </a:spcBef>
              <a:spcAft>
                <a:spcPts val="0"/>
              </a:spcAft>
              <a:buClr>
                <a:schemeClr val="lt1"/>
              </a:buClr>
              <a:buSzPts val="2400"/>
              <a:buNone/>
            </a:pPr>
            <a:r>
              <a:t/>
            </a:r>
            <a:endParaRPr/>
          </a:p>
        </p:txBody>
      </p:sp>
      <p:pic>
        <p:nvPicPr>
          <p:cNvPr id="457" name="Google Shape;457;p5"/>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6"/>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63" name="Google Shape;463;p6"/>
          <p:cNvSpPr txBox="1"/>
          <p:nvPr>
            <p:ph idx="1" type="body"/>
          </p:nvPr>
        </p:nvSpPr>
        <p:spPr>
          <a:xfrm>
            <a:off x="533400" y="2336875"/>
            <a:ext cx="8154300" cy="4077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rPr b="1" lang="el-GR" u="sng"/>
              <a:t>Οι υπηρεσίες </a:t>
            </a:r>
            <a:r>
              <a:rPr lang="el-GR"/>
              <a:t>που παρέχονται για την ομαλή διεξαγωγή της Πρακτικής Άσκησης είναι:</a:t>
            </a:r>
            <a:endParaRPr/>
          </a:p>
          <a:p>
            <a:pPr indent="-228600" lvl="0" marL="228600" rtl="0" algn="l">
              <a:lnSpc>
                <a:spcPct val="90000"/>
              </a:lnSpc>
              <a:spcBef>
                <a:spcPts val="1000"/>
              </a:spcBef>
              <a:spcAft>
                <a:spcPts val="0"/>
              </a:spcAft>
              <a:buClr>
                <a:schemeClr val="lt1"/>
              </a:buClr>
              <a:buSzPts val="2400"/>
              <a:buChar char="•"/>
            </a:pPr>
            <a:r>
              <a:rPr lang="el-GR"/>
              <a:t>Συμβουλευτική και ενημέρωση σε θέματα Πρακτικής Άσκησης (πραγματοποίηση ατομικών συναντήσεων)</a:t>
            </a:r>
            <a:endParaRPr/>
          </a:p>
          <a:p>
            <a:pPr indent="-228600" lvl="0" marL="228600" rtl="0" algn="l">
              <a:lnSpc>
                <a:spcPct val="90000"/>
              </a:lnSpc>
              <a:spcBef>
                <a:spcPts val="1000"/>
              </a:spcBef>
              <a:spcAft>
                <a:spcPts val="0"/>
              </a:spcAft>
              <a:buClr>
                <a:schemeClr val="lt1"/>
              </a:buClr>
              <a:buSzPts val="2400"/>
              <a:buChar char="•"/>
            </a:pPr>
            <a:r>
              <a:rPr lang="el-GR"/>
              <a:t>Συνεργασία με εργοδοτικούς φορείς</a:t>
            </a:r>
            <a:endParaRPr/>
          </a:p>
          <a:p>
            <a:pPr indent="-228600" lvl="0" marL="228600" rtl="0" algn="l">
              <a:lnSpc>
                <a:spcPct val="90000"/>
              </a:lnSpc>
              <a:spcBef>
                <a:spcPts val="1000"/>
              </a:spcBef>
              <a:spcAft>
                <a:spcPts val="0"/>
              </a:spcAft>
              <a:buClr>
                <a:schemeClr val="lt1"/>
              </a:buClr>
              <a:buSzPts val="2400"/>
              <a:buChar char="•"/>
            </a:pPr>
            <a:r>
              <a:rPr lang="el-GR"/>
              <a:t>Επίβλεψη, συστηματική παρακολούθηση και εποπτεία των ασκουμένων</a:t>
            </a:r>
            <a:endParaRPr/>
          </a:p>
          <a:p>
            <a:pPr indent="-228600" lvl="0" marL="228600" rtl="0" algn="l">
              <a:lnSpc>
                <a:spcPct val="90000"/>
              </a:lnSpc>
              <a:spcBef>
                <a:spcPts val="1000"/>
              </a:spcBef>
              <a:spcAft>
                <a:spcPts val="0"/>
              </a:spcAft>
              <a:buClr>
                <a:schemeClr val="lt1"/>
              </a:buClr>
              <a:buSzPts val="2400"/>
              <a:buChar char="•"/>
            </a:pPr>
            <a:r>
              <a:rPr lang="el-GR"/>
              <a:t>Συνεχής ενημέρωση της Βάσης Δεδομένων του Δικτυακού τόπου, που αφορά τους ασκούμενους και τους φορείς απασχόλησης</a:t>
            </a:r>
            <a:endParaRPr/>
          </a:p>
        </p:txBody>
      </p:sp>
      <p:pic>
        <p:nvPicPr>
          <p:cNvPr id="464" name="Google Shape;464;p6"/>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7"/>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70" name="Google Shape;470;p7"/>
          <p:cNvSpPr txBox="1"/>
          <p:nvPr>
            <p:ph idx="1" type="body"/>
          </p:nvPr>
        </p:nvSpPr>
        <p:spPr>
          <a:xfrm>
            <a:off x="533400" y="2336875"/>
            <a:ext cx="8226900" cy="4222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200"/>
              <a:buChar char="•"/>
            </a:pPr>
            <a:r>
              <a:rPr lang="el-GR" sz="2200"/>
              <a:t>Συνεργασία με το Γραφείο Διασύνδεσης</a:t>
            </a:r>
            <a:endParaRPr/>
          </a:p>
          <a:p>
            <a:pPr indent="-228600" lvl="0" marL="228600" rtl="0" algn="l">
              <a:lnSpc>
                <a:spcPct val="90000"/>
              </a:lnSpc>
              <a:spcBef>
                <a:spcPts val="1000"/>
              </a:spcBef>
              <a:spcAft>
                <a:spcPts val="0"/>
              </a:spcAft>
              <a:buClr>
                <a:schemeClr val="lt1"/>
              </a:buClr>
              <a:buSzPts val="2200"/>
              <a:buChar char="•"/>
            </a:pPr>
            <a:r>
              <a:rPr lang="el-GR" sz="2200"/>
              <a:t>Δικτύωση με Πανεπιστήμια της Ελλάδας και του Εξωτερικού στα πλαίσια προώθησης της Πρακτικής Άσκησης</a:t>
            </a:r>
            <a:endParaRPr/>
          </a:p>
          <a:p>
            <a:pPr indent="-228600" lvl="0" marL="228600" rtl="0" algn="l">
              <a:lnSpc>
                <a:spcPct val="90000"/>
              </a:lnSpc>
              <a:spcBef>
                <a:spcPts val="1000"/>
              </a:spcBef>
              <a:spcAft>
                <a:spcPts val="0"/>
              </a:spcAft>
              <a:buClr>
                <a:schemeClr val="lt1"/>
              </a:buClr>
              <a:buSzPts val="2200"/>
              <a:buChar char="•"/>
            </a:pPr>
            <a:r>
              <a:rPr lang="el-GR" sz="2200"/>
              <a:t>Επιδίωξη θέσπισης συμφωνιών με κλαδικά όργανα και φορείς προώθησης της απασχόλησης σε φοιτητές/τριες ΑμΕΑ και σε φοιτητές/τριες προερχόμενους/ες από ευάλωτες κοινωνικά ομάδες</a:t>
            </a:r>
            <a:endParaRPr/>
          </a:p>
          <a:p>
            <a:pPr indent="-228600" lvl="0" marL="228600" rtl="0" algn="l">
              <a:lnSpc>
                <a:spcPct val="90000"/>
              </a:lnSpc>
              <a:spcBef>
                <a:spcPts val="1000"/>
              </a:spcBef>
              <a:spcAft>
                <a:spcPts val="0"/>
              </a:spcAft>
              <a:buClr>
                <a:schemeClr val="lt1"/>
              </a:buClr>
              <a:buSzPts val="2200"/>
              <a:buChar char="•"/>
            </a:pPr>
            <a:r>
              <a:rPr lang="el-GR" sz="2200"/>
              <a:t>Εκπόνηση μελετών</a:t>
            </a:r>
            <a:endParaRPr/>
          </a:p>
        </p:txBody>
      </p:sp>
      <p:pic>
        <p:nvPicPr>
          <p:cNvPr id="471" name="Google Shape;471;p7"/>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g30ab80a079c_0_23"/>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77" name="Google Shape;477;g30ab80a079c_0_23"/>
          <p:cNvSpPr txBox="1"/>
          <p:nvPr>
            <p:ph idx="1" type="body"/>
          </p:nvPr>
        </p:nvSpPr>
        <p:spPr>
          <a:xfrm>
            <a:off x="149850" y="1658675"/>
            <a:ext cx="8844300" cy="5060100"/>
          </a:xfrm>
          <a:prstGeom prst="rect">
            <a:avLst/>
          </a:prstGeom>
          <a:noFill/>
          <a:ln>
            <a:noFill/>
          </a:ln>
        </p:spPr>
        <p:txBody>
          <a:bodyPr anchorCtr="0" anchor="t" bIns="45700" lIns="91425" spcFirstLastPara="1" rIns="91425" wrap="square" tIns="45700">
            <a:noAutofit/>
          </a:bodyPr>
          <a:lstStyle/>
          <a:p>
            <a:pPr indent="0" lvl="0" marL="0" rtl="0" algn="l">
              <a:lnSpc>
                <a:spcPct val="70000"/>
              </a:lnSpc>
              <a:spcBef>
                <a:spcPts val="1000"/>
              </a:spcBef>
              <a:spcAft>
                <a:spcPts val="0"/>
              </a:spcAft>
              <a:buSzPts val="275"/>
              <a:buNone/>
            </a:pPr>
            <a:r>
              <a:t/>
            </a:r>
            <a:endParaRPr sz="2100"/>
          </a:p>
          <a:p>
            <a:pPr indent="0" lvl="0" marL="0" rtl="0" algn="l">
              <a:lnSpc>
                <a:spcPct val="70000"/>
              </a:lnSpc>
              <a:spcBef>
                <a:spcPts val="1000"/>
              </a:spcBef>
              <a:spcAft>
                <a:spcPts val="0"/>
              </a:spcAft>
              <a:buSzPts val="275"/>
              <a:buNone/>
            </a:pPr>
            <a:r>
              <a:rPr lang="el-GR" sz="2100"/>
              <a:t>ΑΜΟΙΒΕΣ ΦΟΙΤΗΤΩΝ/ΤΡΙΩΝ</a:t>
            </a:r>
            <a:endParaRPr sz="2100"/>
          </a:p>
          <a:p>
            <a:pPr indent="0" lvl="0" marL="0" rtl="0" algn="l">
              <a:lnSpc>
                <a:spcPct val="130000"/>
              </a:lnSpc>
              <a:spcBef>
                <a:spcPts val="1000"/>
              </a:spcBef>
              <a:spcAft>
                <a:spcPts val="0"/>
              </a:spcAft>
              <a:buClr>
                <a:schemeClr val="dk1"/>
              </a:buClr>
              <a:buSzPts val="275"/>
              <a:buFont typeface="Arial"/>
              <a:buNone/>
            </a:pPr>
            <a:r>
              <a:rPr lang="el-GR" sz="2100"/>
              <a:t>1.Για τις περιπτώσεις Πρακτικής Άσκησης φοιτητών/τριών Α (Α.Ε.Ι.), των οποίων η εβδομαδιαία διάρκεια είναι μεγαλύτερη από είκοσι (20) ώρες</a:t>
            </a:r>
            <a:r>
              <a:rPr lang="el-GR" sz="2100" u="sng"/>
              <a:t>, λογίζεται ως πλήρους διάρκειας όταν αντιστοιχεί σε εβδομαδιαία διάρκεια πρακτικής άσκησης που ισούται με την εβδομαδιαία απασχόληση του αντίστοιχου επόπτη του Φορέα Υποδοχή</a:t>
            </a:r>
            <a:r>
              <a:rPr lang="el-GR" sz="2100"/>
              <a:t>ς </a:t>
            </a:r>
            <a:r>
              <a:rPr lang="el-GR" sz="2100" u="sng"/>
              <a:t>(σαράντα 40 ώρες) </a:t>
            </a:r>
            <a:r>
              <a:rPr lang="el-GR" sz="2100"/>
              <a:t>και το ύψος της μηνιαίας αποζημίωσης των ασκούμενων φοιτητών ανέρχεται στα τριακόσια πενήντα ευρώ (350,00 €), συμπεριλαμβανομένων των εισφορών της παρ. 6 του άρθρου 69 του ν. 4957/2022.</a:t>
            </a:r>
            <a:endParaRPr sz="2100"/>
          </a:p>
          <a:p>
            <a:pPr indent="0" lvl="0" marL="0" rtl="0" algn="l">
              <a:lnSpc>
                <a:spcPct val="70000"/>
              </a:lnSpc>
              <a:spcBef>
                <a:spcPts val="1000"/>
              </a:spcBef>
              <a:spcAft>
                <a:spcPts val="0"/>
              </a:spcAft>
              <a:buSzPts val="275"/>
              <a:buNone/>
            </a:pPr>
            <a:r>
              <a:rPr lang="el-GR" sz="2100"/>
              <a:t>ΠΛΗΡΗΣ ΑΠΑΣΧΟΛΗΣΗ - 40 ΩΡΕΣ/ΕΒΔΟΜΑΔΑ = 350 ΕΥΡΩ/ ΜΗΝΑ</a:t>
            </a:r>
            <a:endParaRPr sz="2100"/>
          </a:p>
        </p:txBody>
      </p:sp>
      <p:pic>
        <p:nvPicPr>
          <p:cNvPr id="478" name="Google Shape;478;g30ab80a079c_0_23"/>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g30ab80a079c_0_31"/>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84" name="Google Shape;484;g30ab80a079c_0_31"/>
          <p:cNvSpPr txBox="1"/>
          <p:nvPr>
            <p:ph idx="1" type="body"/>
          </p:nvPr>
        </p:nvSpPr>
        <p:spPr>
          <a:xfrm>
            <a:off x="75400" y="2108150"/>
            <a:ext cx="8844300" cy="4665900"/>
          </a:xfrm>
          <a:prstGeom prst="rect">
            <a:avLst/>
          </a:prstGeom>
          <a:noFill/>
          <a:ln>
            <a:noFill/>
          </a:ln>
        </p:spPr>
        <p:txBody>
          <a:bodyPr anchorCtr="0" anchor="t" bIns="45700" lIns="91425" spcFirstLastPara="1" rIns="91425" wrap="square" tIns="45700">
            <a:normAutofit fontScale="32500"/>
          </a:bodyPr>
          <a:lstStyle/>
          <a:p>
            <a:pPr indent="0" lvl="0" marL="0" rtl="0" algn="l">
              <a:lnSpc>
                <a:spcPct val="90000"/>
              </a:lnSpc>
              <a:spcBef>
                <a:spcPts val="1000"/>
              </a:spcBef>
              <a:spcAft>
                <a:spcPts val="0"/>
              </a:spcAft>
              <a:buSzPct val="76923"/>
              <a:buNone/>
            </a:pPr>
            <a:r>
              <a:rPr lang="el-GR" sz="7200"/>
              <a:t>2. Για τις περιπτώσεις Πρακτικής Άσκησης φοιτητών Α.Ε.Ι., των οποίων η εβδομαδιαία διάρκεια ι</a:t>
            </a:r>
            <a:r>
              <a:rPr lang="el-GR" sz="7200" u="sng"/>
              <a:t>σούται με είκ</a:t>
            </a:r>
            <a:r>
              <a:rPr lang="el-GR" sz="6800" u="sng"/>
              <a:t>οσι (20) ώρες,</a:t>
            </a:r>
            <a:r>
              <a:rPr lang="el-GR" sz="6800"/>
              <a:t> λογίζεται ως μερικής απασχόλησης </a:t>
            </a:r>
            <a:r>
              <a:rPr lang="el-GR" sz="7200"/>
              <a:t>  όταν αντιστοιχεί σε εβδομαδιαία απασχόληση που ισούται με το ήμισυ των ωρών της εβδομαδιαίας απασχόλησης του αντίστοιχου επόπτη στον Φορέα Υποδοχής και σε καμία περίπτωση λιγότερη των είκοσι (20) ωρών </a:t>
            </a:r>
            <a:r>
              <a:rPr lang="el-GR" sz="6800"/>
              <a:t>και το ύψος της μηνιαίας αποζημίωσης των ασκούμενων φοιτητών ανέρχεται στα εκατόν εβδομήντα πέντε ευρώ (175,00 €), συμπεριλαμβανομένων των εισφορών της παρ. 6 του άρθρου 69 του ν. 4957/2022.</a:t>
            </a:r>
            <a:endParaRPr sz="6800"/>
          </a:p>
          <a:p>
            <a:pPr indent="0" lvl="0" marL="0" rtl="0" algn="l">
              <a:lnSpc>
                <a:spcPct val="90000"/>
              </a:lnSpc>
              <a:spcBef>
                <a:spcPts val="1000"/>
              </a:spcBef>
              <a:spcAft>
                <a:spcPts val="0"/>
              </a:spcAft>
              <a:buSzPct val="81447"/>
              <a:buNone/>
            </a:pPr>
            <a:r>
              <a:t/>
            </a:r>
            <a:endParaRPr sz="6800"/>
          </a:p>
          <a:p>
            <a:pPr indent="0" lvl="0" marL="0" rtl="0" algn="l">
              <a:lnSpc>
                <a:spcPct val="90000"/>
              </a:lnSpc>
              <a:spcBef>
                <a:spcPts val="1000"/>
              </a:spcBef>
              <a:spcAft>
                <a:spcPts val="0"/>
              </a:spcAft>
              <a:buSzPct val="76923"/>
              <a:buNone/>
            </a:pPr>
            <a:r>
              <a:rPr lang="el-GR" sz="7200"/>
              <a:t>ΜΕΡΙΚΗ ΑΠΑΣΧΟΛΗΣΗ - 20 ΩΡΕΣ/ΕΒΔΟΜΑΔΑ = 175 ΕΥΡΩ/ΜΗΝΑ</a:t>
            </a:r>
            <a:endParaRPr sz="6800"/>
          </a:p>
          <a:p>
            <a:pPr indent="0" lvl="0" marL="0" rtl="0" algn="l">
              <a:lnSpc>
                <a:spcPct val="90000"/>
              </a:lnSpc>
              <a:spcBef>
                <a:spcPts val="1000"/>
              </a:spcBef>
              <a:spcAft>
                <a:spcPts val="0"/>
              </a:spcAft>
              <a:buSzPct val="81447"/>
              <a:buNone/>
            </a:pPr>
            <a:r>
              <a:t/>
            </a:r>
            <a:endParaRPr sz="6800"/>
          </a:p>
        </p:txBody>
      </p:sp>
      <p:pic>
        <p:nvPicPr>
          <p:cNvPr id="485" name="Google Shape;485;g30ab80a079c_0_31"/>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g30ab80a079c_0_16"/>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91" name="Google Shape;491;g30ab80a079c_0_16"/>
          <p:cNvSpPr txBox="1"/>
          <p:nvPr>
            <p:ph idx="1" type="body"/>
          </p:nvPr>
        </p:nvSpPr>
        <p:spPr>
          <a:xfrm>
            <a:off x="75400" y="2108150"/>
            <a:ext cx="8974800" cy="41616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rPr lang="el-GR"/>
              <a:t>Σε κάθε περίπτωση η πρακτική άσκηση πλήρους διάρκειας δεν υπερβαίνει τις σαράντα (40) ώρες εβδομαδιαίως και η μερικής διάρκειας δεν είναι λιγότερη απο τις είκοσι (20) ώρες εβδομαδιαίως.</a:t>
            </a:r>
            <a:endParaRPr/>
          </a:p>
          <a:p>
            <a:pPr indent="0" lvl="0" marL="0" rtl="0" algn="l">
              <a:lnSpc>
                <a:spcPct val="90000"/>
              </a:lnSpc>
              <a:spcBef>
                <a:spcPts val="1000"/>
              </a:spcBef>
              <a:spcAft>
                <a:spcPts val="0"/>
              </a:spcAft>
              <a:buSzPts val="1800"/>
              <a:buNone/>
            </a:pPr>
            <a:r>
              <a:t/>
            </a:r>
            <a:endParaRPr/>
          </a:p>
          <a:p>
            <a:pPr indent="0" lvl="0" marL="0" rtl="0" algn="l">
              <a:lnSpc>
                <a:spcPct val="90000"/>
              </a:lnSpc>
              <a:spcBef>
                <a:spcPts val="1000"/>
              </a:spcBef>
              <a:spcAft>
                <a:spcPts val="0"/>
              </a:spcAft>
              <a:buSzPts val="1800"/>
              <a:buNone/>
            </a:pPr>
            <a:r>
              <a:rPr lang="el-GR"/>
              <a:t>Η Πρακτική Άσκηση φοιτητών/τριών αποζημιώνεται με την ολοκλήρωση της εκπαιδευτικής διαδικασίας της Πρακτικής Άσκησης, όπως αυτή ορίζεται με τον εσωτερικό κανονισμό πρακτικής άσκησης του Τμήματος.</a:t>
            </a:r>
            <a:endParaRPr/>
          </a:p>
        </p:txBody>
      </p:sp>
      <p:pic>
        <p:nvPicPr>
          <p:cNvPr id="492" name="Google Shape;492;g30ab80a079c_0_16"/>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47"/>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498" name="Google Shape;498;p47"/>
          <p:cNvSpPr txBox="1"/>
          <p:nvPr>
            <p:ph idx="1" type="body"/>
          </p:nvPr>
        </p:nvSpPr>
        <p:spPr>
          <a:xfrm>
            <a:off x="0" y="2101600"/>
            <a:ext cx="9055100" cy="47564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1000"/>
              </a:spcBef>
              <a:spcAft>
                <a:spcPts val="0"/>
              </a:spcAft>
              <a:buClr>
                <a:schemeClr val="lt1"/>
              </a:buClr>
              <a:buSzPts val="2378"/>
              <a:buChar char="•"/>
            </a:pPr>
            <a:r>
              <a:rPr lang="el-GR"/>
              <a:t>Πραγματοποιούνται οι εξής κρατήσεις όσον αφορά την αποζημίωση των φοιτητών/τριών (από 01/01/2026):</a:t>
            </a:r>
            <a:endParaRPr/>
          </a:p>
          <a:p>
            <a:pPr indent="-88900" lvl="0" marL="228600" rtl="0" algn="l">
              <a:lnSpc>
                <a:spcPct val="90000"/>
              </a:lnSpc>
              <a:spcBef>
                <a:spcPts val="1000"/>
              </a:spcBef>
              <a:spcAft>
                <a:spcPts val="0"/>
              </a:spcAft>
              <a:buClr>
                <a:schemeClr val="lt1"/>
              </a:buClr>
              <a:buSzPts val="2378"/>
              <a:buNone/>
            </a:pPr>
            <a:r>
              <a:t/>
            </a:r>
            <a:endParaRPr/>
          </a:p>
          <a:p>
            <a:pPr indent="-228600" lvl="0" marL="228600" rtl="0" algn="l">
              <a:lnSpc>
                <a:spcPct val="90000"/>
              </a:lnSpc>
              <a:spcBef>
                <a:spcPts val="1000"/>
              </a:spcBef>
              <a:spcAft>
                <a:spcPts val="0"/>
              </a:spcAft>
              <a:buClr>
                <a:schemeClr val="lt1"/>
              </a:buClr>
              <a:buSzPts val="2378"/>
              <a:buChar char="•"/>
            </a:pPr>
            <a:r>
              <a:rPr lang="el-GR"/>
              <a:t>1) Για τους/τις φοιτητές/τριες οι οποίοι/ες δηλώνουν με την αντίστοιχη υπεύθυνη δήλωση οτι είναι ασφαλισμένοι για ιατροφαρμακευτική περίθαλψη, το ποσοστό κράτησης ασφαλιστικών εισφορών είναι το ποσοστό 1% (ΙΚΑ ΚΙΝΔΥΝΟΥ), ήτοι </a:t>
            </a:r>
            <a:r>
              <a:rPr lang="el-GR" u="sng"/>
              <a:t>11,77 € μηνιαίως</a:t>
            </a:r>
            <a:endParaRPr/>
          </a:p>
          <a:p>
            <a:pPr indent="-228600" lvl="0" marL="228600" rtl="0" algn="l">
              <a:lnSpc>
                <a:spcPct val="90000"/>
              </a:lnSpc>
              <a:spcBef>
                <a:spcPts val="1000"/>
              </a:spcBef>
              <a:spcAft>
                <a:spcPts val="0"/>
              </a:spcAft>
              <a:buClr>
                <a:schemeClr val="lt1"/>
              </a:buClr>
              <a:buSzPts val="2378"/>
              <a:buChar char="•"/>
            </a:pPr>
            <a:r>
              <a:rPr lang="el-GR"/>
              <a:t>2) Για τους/τις φοιτητές/τριες οι οποίοι/ες  με την αντίστοιχη υπεύθυνη δήλωση οτι δεν είναι ασφαλισμένοι για ιατροφαρμακευτική περίθαλψη το ποσοστό κράτησης ασφαλιστικών εισφορών είναι το ποσοστό 6,45% ( 1% ΙΚΑ,ήτοι </a:t>
            </a:r>
            <a:r>
              <a:rPr lang="el-GR" u="sng"/>
              <a:t>75,90 € (11,77 €+64,13 €) μηνιαίως</a:t>
            </a:r>
            <a:r>
              <a:rPr lang="el-GR"/>
              <a:t>.</a:t>
            </a:r>
            <a:endParaRPr/>
          </a:p>
        </p:txBody>
      </p:sp>
      <p:pic>
        <p:nvPicPr>
          <p:cNvPr id="499" name="Google Shape;499;p47"/>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3" name="Shape 503"/>
        <p:cNvGrpSpPr/>
        <p:nvPr/>
      </p:nvGrpSpPr>
      <p:grpSpPr>
        <a:xfrm>
          <a:off x="0" y="0"/>
          <a:ext cx="0" cy="0"/>
          <a:chOff x="0" y="0"/>
          <a:chExt cx="0" cy="0"/>
        </a:xfrm>
      </p:grpSpPr>
      <p:sp>
        <p:nvSpPr>
          <p:cNvPr id="504" name="Google Shape;504;g31bf55c2287_0_48"/>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800"/>
              <a:buNone/>
            </a:pPr>
            <a:r>
              <a:t/>
            </a:r>
            <a:endParaRPr/>
          </a:p>
        </p:txBody>
      </p:sp>
      <p:sp>
        <p:nvSpPr>
          <p:cNvPr id="505" name="Google Shape;505;g31bf55c2287_0_48"/>
          <p:cNvSpPr txBox="1"/>
          <p:nvPr>
            <p:ph idx="1" type="body"/>
          </p:nvPr>
        </p:nvSpPr>
        <p:spPr>
          <a:xfrm>
            <a:off x="533400" y="2336873"/>
            <a:ext cx="6887400" cy="35994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p:txBody>
      </p:sp>
      <p:pic>
        <p:nvPicPr>
          <p:cNvPr id="506" name="Google Shape;506;g31bf55c2287_0_48"/>
          <p:cNvPicPr preferRelativeResize="0"/>
          <p:nvPr/>
        </p:nvPicPr>
        <p:blipFill rotWithShape="1">
          <a:blip r:embed="rId3">
            <a:alphaModFix/>
          </a:blip>
          <a:srcRect b="0" l="0" r="0" t="0"/>
          <a:stretch/>
        </p:blipFill>
        <p:spPr>
          <a:xfrm>
            <a:off x="0" y="0"/>
            <a:ext cx="9144000" cy="6858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pic>
        <p:nvPicPr>
          <p:cNvPr id="511" name="Google Shape;511;g31bf55c2287_0_31"/>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pic>
        <p:nvPicPr>
          <p:cNvPr id="512" name="Google Shape;512;g31bf55c2287_0_31"/>
          <p:cNvPicPr preferRelativeResize="0"/>
          <p:nvPr/>
        </p:nvPicPr>
        <p:blipFill rotWithShape="1">
          <a:blip r:embed="rId4">
            <a:alphaModFix/>
          </a:blip>
          <a:srcRect b="0" l="0" r="0" t="0"/>
          <a:stretch/>
        </p:blipFill>
        <p:spPr>
          <a:xfrm>
            <a:off x="321850" y="728675"/>
            <a:ext cx="5858325" cy="1367600"/>
          </a:xfrm>
          <a:prstGeom prst="rect">
            <a:avLst/>
          </a:prstGeom>
          <a:noFill/>
          <a:ln>
            <a:noFill/>
          </a:ln>
        </p:spPr>
      </p:pic>
      <p:sp>
        <p:nvSpPr>
          <p:cNvPr id="513" name="Google Shape;513;g31bf55c2287_0_31"/>
          <p:cNvSpPr txBox="1"/>
          <p:nvPr/>
        </p:nvSpPr>
        <p:spPr>
          <a:xfrm>
            <a:off x="89700" y="1983625"/>
            <a:ext cx="8781900" cy="65016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400"/>
              <a:buFont typeface="Arial"/>
              <a:buNone/>
            </a:pPr>
            <a:r>
              <a:rPr b="0" i="0" lang="el-GR" sz="2400" u="none" cap="none" strike="noStrike">
                <a:solidFill>
                  <a:srgbClr val="FFFFFF"/>
                </a:solidFill>
                <a:latin typeface="Arial"/>
                <a:ea typeface="Arial"/>
                <a:cs typeface="Arial"/>
                <a:sym typeface="Arial"/>
              </a:rPr>
              <a:t>•</a:t>
            </a:r>
            <a:r>
              <a:rPr b="0" i="0" lang="el-GR" sz="2400" u="none" cap="none" strike="noStrike">
                <a:solidFill>
                  <a:srgbClr val="FFFFFF"/>
                </a:solidFill>
                <a:latin typeface="Trebuchet MS"/>
                <a:ea typeface="Trebuchet MS"/>
                <a:cs typeface="Trebuchet MS"/>
                <a:sym typeface="Trebuchet MS"/>
              </a:rPr>
              <a:t>Οι φοιτητές/τριες του Τμήματος Οικονομίας και Βιώσιμης Ανάπτυξης  του Χαροκοπείου Πανεπιστημίου πραγματοποιούν </a:t>
            </a:r>
            <a:r>
              <a:rPr b="1" i="0" lang="el-GR" sz="2400" u="none" cap="none" strike="noStrike">
                <a:solidFill>
                  <a:srgbClr val="FFFFFF"/>
                </a:solidFill>
                <a:latin typeface="Trebuchet MS"/>
                <a:ea typeface="Trebuchet MS"/>
                <a:cs typeface="Trebuchet MS"/>
                <a:sym typeface="Trebuchet MS"/>
              </a:rPr>
              <a:t>υποχρεωτική Πρακτική Άσκηση </a:t>
            </a:r>
            <a:r>
              <a:rPr b="0" i="0" lang="el-GR" sz="2400" u="none" cap="none" strike="noStrike">
                <a:solidFill>
                  <a:srgbClr val="FFFFFF"/>
                </a:solidFill>
                <a:latin typeface="Trebuchet MS"/>
                <a:ea typeface="Trebuchet MS"/>
                <a:cs typeface="Trebuchet MS"/>
                <a:sym typeface="Trebuchet MS"/>
              </a:rPr>
              <a:t>κατά τη διάρκεια του </a:t>
            </a:r>
            <a:r>
              <a:rPr b="1" i="0" lang="el-GR" sz="2400" u="none" cap="none" strike="noStrike">
                <a:solidFill>
                  <a:srgbClr val="FFFFFF"/>
                </a:solidFill>
                <a:latin typeface="Trebuchet MS"/>
                <a:ea typeface="Trebuchet MS"/>
                <a:cs typeface="Trebuchet MS"/>
                <a:sym typeface="Trebuchet MS"/>
              </a:rPr>
              <a:t>8ου εξαμήνου </a:t>
            </a:r>
            <a:r>
              <a:rPr b="0" i="0" lang="el-GR" sz="2400" u="none" cap="none" strike="noStrike">
                <a:solidFill>
                  <a:srgbClr val="FFFFFF"/>
                </a:solidFill>
                <a:latin typeface="Trebuchet MS"/>
                <a:ea typeface="Trebuchet MS"/>
                <a:cs typeface="Trebuchet MS"/>
                <a:sym typeface="Trebuchet MS"/>
              </a:rPr>
              <a:t>των σπουδών τους</a:t>
            </a:r>
            <a:r>
              <a:rPr lang="el-GR" sz="2400">
                <a:solidFill>
                  <a:srgbClr val="FFFFFF"/>
                </a:solidFill>
                <a:latin typeface="Trebuchet MS"/>
                <a:ea typeface="Trebuchet MS"/>
                <a:cs typeface="Trebuchet MS"/>
                <a:sym typeface="Trebuchet MS"/>
              </a:rPr>
              <a:t> και οι οποίοι/ες έχουν περατώσει έως και το 6ο εξάμηνο των σπουδών τους, και ταυτόχρονα έχουν περάσει τουλάχιστον τριάντα (30) μαθήματα κατά την περίοδο υποβολής της αίτησής τους</a:t>
            </a:r>
            <a:endParaRPr sz="2400">
              <a:solidFill>
                <a:srgbClr val="FFFFFF"/>
              </a:solidFill>
              <a:latin typeface="Trebuchet MS"/>
              <a:ea typeface="Trebuchet MS"/>
              <a:cs typeface="Trebuchet MS"/>
              <a:sym typeface="Trebuchet MS"/>
            </a:endParaRPr>
          </a:p>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rgbClr val="FFFFFF"/>
              </a:solidFill>
              <a:latin typeface="Trebuchet MS"/>
              <a:ea typeface="Trebuchet MS"/>
              <a:cs typeface="Trebuchet MS"/>
              <a:sym typeface="Trebuchet MS"/>
            </a:endParaRPr>
          </a:p>
          <a:p>
            <a:pPr indent="0" lvl="0" marL="0" marR="0" rtl="0" algn="l">
              <a:lnSpc>
                <a:spcPct val="90000"/>
              </a:lnSpc>
              <a:spcBef>
                <a:spcPts val="0"/>
              </a:spcBef>
              <a:spcAft>
                <a:spcPts val="0"/>
              </a:spcAft>
              <a:buClr>
                <a:srgbClr val="000000"/>
              </a:buClr>
              <a:buSzPts val="2400"/>
              <a:buFont typeface="Arial"/>
              <a:buNone/>
            </a:pPr>
            <a:r>
              <a:rPr b="0" i="0" lang="el-GR" sz="2400" u="none" cap="none" strike="noStrike">
                <a:solidFill>
                  <a:srgbClr val="FFFFFF"/>
                </a:solidFill>
                <a:latin typeface="Trebuchet MS"/>
                <a:ea typeface="Trebuchet MS"/>
                <a:cs typeface="Trebuchet MS"/>
                <a:sym typeface="Trebuchet MS"/>
              </a:rPr>
              <a:t>Η Πρακτική Άσκηση </a:t>
            </a:r>
            <a:r>
              <a:rPr b="0" i="0" lang="el-GR" sz="2400" u="sng" cap="none" strike="noStrike">
                <a:solidFill>
                  <a:srgbClr val="FFFFFF"/>
                </a:solidFill>
                <a:latin typeface="Trebuchet MS"/>
                <a:ea typeface="Trebuchet MS"/>
                <a:cs typeface="Trebuchet MS"/>
                <a:sym typeface="Trebuchet MS"/>
              </a:rPr>
              <a:t>διαρκεί συνολικά δύο (2) μήνες</a:t>
            </a:r>
            <a:r>
              <a:rPr b="0" i="0" lang="el-GR" sz="2400" u="none" cap="none" strike="noStrike">
                <a:solidFill>
                  <a:srgbClr val="FFFFFF"/>
                </a:solidFill>
                <a:latin typeface="Trebuchet MS"/>
                <a:ea typeface="Trebuchet MS"/>
                <a:cs typeface="Trebuchet MS"/>
                <a:sym typeface="Trebuchet MS"/>
              </a:rPr>
              <a:t>  σε δημόσιους &amp; ιδιωτικούς εργασιακούς φορείς.</a:t>
            </a:r>
            <a:endParaRPr b="0" i="0" sz="2400" u="none" cap="none" strike="noStrike">
              <a:solidFill>
                <a:srgbClr val="FFFFFF"/>
              </a:solidFill>
              <a:latin typeface="Trebuchet MS"/>
              <a:ea typeface="Trebuchet MS"/>
              <a:cs typeface="Trebuchet MS"/>
              <a:sym typeface="Trebuchet MS"/>
            </a:endParaRPr>
          </a:p>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rgbClr val="FFFFFF"/>
              </a:solidFill>
              <a:latin typeface="Trebuchet MS"/>
              <a:ea typeface="Trebuchet MS"/>
              <a:cs typeface="Trebuchet MS"/>
              <a:sym typeface="Trebuchet MS"/>
            </a:endParaRPr>
          </a:p>
          <a:p>
            <a:pPr indent="0" lvl="0" marL="0" marR="0" rtl="0" algn="l">
              <a:lnSpc>
                <a:spcPct val="90000"/>
              </a:lnSpc>
              <a:spcBef>
                <a:spcPts val="0"/>
              </a:spcBef>
              <a:spcAft>
                <a:spcPts val="0"/>
              </a:spcAft>
              <a:buClr>
                <a:srgbClr val="000000"/>
              </a:buClr>
              <a:buSzPts val="2400"/>
              <a:buFont typeface="Arial"/>
              <a:buNone/>
            </a:pPr>
            <a:r>
              <a:rPr b="0" i="0" lang="el-GR" sz="2400" u="none" cap="none" strike="noStrike">
                <a:solidFill>
                  <a:srgbClr val="FFFFFF"/>
                </a:solidFill>
                <a:latin typeface="Trebuchet MS"/>
                <a:ea typeface="Trebuchet MS"/>
                <a:cs typeface="Trebuchet MS"/>
                <a:sym typeface="Trebuchet MS"/>
              </a:rPr>
              <a:t>(φορείς Οικονομίας, Ειδικής Αγωγής, Συμβουλευτικής Κοινωνικών Ομάδων, Τουρισμού, Τέχνης και Πολιτισμού, Διατροφής, Περιβάλλοντος, Συμπεριφοράς Καταναλωτή, Τοπικής και Περιφερειακής Ανάπτυξης κλπ) </a:t>
            </a:r>
            <a:endParaRPr b="0" i="0" sz="2400" u="none" cap="none" strike="noStrike">
              <a:solidFill>
                <a:srgbClr val="FFFFFF"/>
              </a:solidFill>
              <a:latin typeface="Trebuchet MS"/>
              <a:ea typeface="Trebuchet MS"/>
              <a:cs typeface="Trebuchet MS"/>
              <a:sym typeface="Trebuchet MS"/>
            </a:endParaRPr>
          </a:p>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rgbClr val="FFFFFF"/>
              </a:solidFill>
              <a:latin typeface="Trebuchet MS"/>
              <a:ea typeface="Trebuchet MS"/>
              <a:cs typeface="Trebuchet MS"/>
              <a:sym typeface="Trebuchet MS"/>
            </a:endParaRPr>
          </a:p>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rgbClr val="FFFFFF"/>
              </a:solidFill>
              <a:latin typeface="Trebuchet MS"/>
              <a:ea typeface="Trebuchet MS"/>
              <a:cs typeface="Trebuchet MS"/>
              <a:sym typeface="Trebuchet MS"/>
            </a:endParaRPr>
          </a:p>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rgbClr val="FFFFFF"/>
              </a:solidFill>
              <a:latin typeface="Trebuchet MS"/>
              <a:ea typeface="Trebuchet MS"/>
              <a:cs typeface="Trebuchet MS"/>
              <a:sym typeface="Trebuchet MS"/>
            </a:endParaRPr>
          </a:p>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rgbClr val="FFFFFF"/>
              </a:solidFill>
              <a:latin typeface="Trebuchet MS"/>
              <a:ea typeface="Trebuchet MS"/>
              <a:cs typeface="Trebuchet MS"/>
              <a:sym typeface="Trebuchet M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pic>
        <p:nvPicPr>
          <p:cNvPr id="518" name="Google Shape;518;g31bf55c2287_0_39"/>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pic>
        <p:nvPicPr>
          <p:cNvPr id="519" name="Google Shape;519;g31bf55c2287_0_39"/>
          <p:cNvPicPr preferRelativeResize="0"/>
          <p:nvPr/>
        </p:nvPicPr>
        <p:blipFill rotWithShape="1">
          <a:blip r:embed="rId4">
            <a:alphaModFix/>
          </a:blip>
          <a:srcRect b="0" l="0" r="0" t="0"/>
          <a:stretch/>
        </p:blipFill>
        <p:spPr>
          <a:xfrm>
            <a:off x="361725" y="708725"/>
            <a:ext cx="5858325" cy="1367600"/>
          </a:xfrm>
          <a:prstGeom prst="rect">
            <a:avLst/>
          </a:prstGeom>
          <a:noFill/>
          <a:ln>
            <a:noFill/>
          </a:ln>
        </p:spPr>
      </p:pic>
      <p:sp>
        <p:nvSpPr>
          <p:cNvPr id="520" name="Google Shape;520;g31bf55c2287_0_39"/>
          <p:cNvSpPr txBox="1"/>
          <p:nvPr/>
        </p:nvSpPr>
        <p:spPr>
          <a:xfrm>
            <a:off x="478425" y="2076325"/>
            <a:ext cx="8054100" cy="4628100"/>
          </a:xfrm>
          <a:prstGeom prst="rect">
            <a:avLst/>
          </a:prstGeom>
          <a:noFill/>
          <a:ln>
            <a:noFill/>
          </a:ln>
        </p:spPr>
        <p:txBody>
          <a:bodyPr anchorCtr="0" anchor="t" bIns="91425" lIns="91425" spcFirstLastPara="1" rIns="91425" wrap="square" tIns="91425">
            <a:spAutoFit/>
          </a:bodyPr>
          <a:lstStyle/>
          <a:p>
            <a:pPr indent="0" lvl="0" marL="0" marR="0" rtl="0" algn="l">
              <a:lnSpc>
                <a:spcPct val="90000"/>
              </a:lnSpc>
              <a:spcBef>
                <a:spcPts val="0"/>
              </a:spcBef>
              <a:spcAft>
                <a:spcPts val="0"/>
              </a:spcAft>
              <a:buClr>
                <a:srgbClr val="000000"/>
              </a:buClr>
              <a:buSzPts val="2200"/>
              <a:buFont typeface="Arial"/>
              <a:buNone/>
            </a:pPr>
            <a:r>
              <a:rPr b="0" i="0" lang="el-GR" sz="2200" u="none" cap="none" strike="noStrike">
                <a:solidFill>
                  <a:srgbClr val="FFFFFF"/>
                </a:solidFill>
                <a:latin typeface="Arial"/>
                <a:ea typeface="Arial"/>
                <a:cs typeface="Arial"/>
                <a:sym typeface="Arial"/>
              </a:rPr>
              <a:t>•</a:t>
            </a:r>
            <a:r>
              <a:rPr b="0" i="0" lang="el-GR" sz="2200" u="none" cap="none" strike="noStrike">
                <a:solidFill>
                  <a:srgbClr val="FFFFFF"/>
                </a:solidFill>
                <a:latin typeface="Trebuchet MS"/>
                <a:ea typeface="Trebuchet MS"/>
                <a:cs typeface="Trebuchet MS"/>
                <a:sym typeface="Trebuchet MS"/>
              </a:rPr>
              <a:t>Τα υπεύθυνα μέλη ΔΕΠ/ΕΔΙΠ για την Πρακτική Άσκηση είναι:</a:t>
            </a:r>
            <a:endParaRPr b="0" i="0" sz="2200" u="none" cap="none" strike="noStrike">
              <a:solidFill>
                <a:srgbClr val="FFFFFF"/>
              </a:solidFill>
              <a:latin typeface="Trebuchet MS"/>
              <a:ea typeface="Trebuchet MS"/>
              <a:cs typeface="Trebuchet MS"/>
              <a:sym typeface="Trebuchet MS"/>
            </a:endParaRPr>
          </a:p>
          <a:p>
            <a:pPr indent="0" lvl="0" marL="0" marR="0" rtl="0" algn="l">
              <a:lnSpc>
                <a:spcPct val="90000"/>
              </a:lnSpc>
              <a:spcBef>
                <a:spcPts val="1000"/>
              </a:spcBef>
              <a:spcAft>
                <a:spcPts val="0"/>
              </a:spcAft>
              <a:buClr>
                <a:srgbClr val="000000"/>
              </a:buClr>
              <a:buSzPts val="2200"/>
              <a:buFont typeface="Arial"/>
              <a:buNone/>
            </a:pPr>
            <a:r>
              <a:rPr b="0" i="0" lang="el-GR" sz="2200" u="none" cap="none" strike="noStrike">
                <a:solidFill>
                  <a:srgbClr val="FFFFFF"/>
                </a:solidFill>
                <a:latin typeface="Arial"/>
                <a:ea typeface="Arial"/>
                <a:cs typeface="Arial"/>
                <a:sym typeface="Arial"/>
              </a:rPr>
              <a:t>•Επιτροπή Πρακτικής Άσκησης</a:t>
            </a:r>
            <a:endParaRPr b="0" i="0" sz="2200" u="none" cap="none" strike="noStrike">
              <a:solidFill>
                <a:srgbClr val="FFFFFF"/>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2200"/>
              <a:buFont typeface="Arial"/>
              <a:buNone/>
            </a:pPr>
            <a:r>
              <a:rPr b="0" i="0" lang="el-GR" sz="2200" u="none" cap="none" strike="noStrike">
                <a:solidFill>
                  <a:srgbClr val="FFFFFF"/>
                </a:solidFill>
                <a:latin typeface="Trebuchet MS"/>
                <a:ea typeface="Trebuchet MS"/>
                <a:cs typeface="Trebuchet MS"/>
                <a:sym typeface="Trebuchet MS"/>
              </a:rPr>
              <a:t>Νίκος Κοντοδημόπουλος, Επίκουρος Καθηγητής</a:t>
            </a:r>
            <a:endParaRPr b="0" i="0" sz="2200" u="none" cap="none" strike="noStrike">
              <a:solidFill>
                <a:srgbClr val="FFFFFF"/>
              </a:solidFill>
              <a:latin typeface="Trebuchet MS"/>
              <a:ea typeface="Trebuchet MS"/>
              <a:cs typeface="Trebuchet MS"/>
              <a:sym typeface="Trebuchet MS"/>
            </a:endParaRPr>
          </a:p>
          <a:p>
            <a:pPr indent="0" lvl="0" marL="0" marR="0" rtl="0" algn="l">
              <a:lnSpc>
                <a:spcPct val="90000"/>
              </a:lnSpc>
              <a:spcBef>
                <a:spcPts val="1000"/>
              </a:spcBef>
              <a:spcAft>
                <a:spcPts val="0"/>
              </a:spcAft>
              <a:buClr>
                <a:srgbClr val="000000"/>
              </a:buClr>
              <a:buSzPts val="2200"/>
              <a:buFont typeface="Arial"/>
              <a:buNone/>
            </a:pPr>
            <a:r>
              <a:rPr b="0" i="0" lang="el-GR" sz="2200" u="none" cap="none" strike="noStrike">
                <a:solidFill>
                  <a:srgbClr val="FFFFFF"/>
                </a:solidFill>
                <a:latin typeface="Trebuchet MS"/>
                <a:ea typeface="Trebuchet MS"/>
                <a:cs typeface="Trebuchet MS"/>
                <a:sym typeface="Trebuchet MS"/>
              </a:rPr>
              <a:t>Υπεύθυνος Πρακτικής Άσκησης Τμήματος</a:t>
            </a:r>
            <a:endParaRPr b="0" i="0" sz="2200" u="none" cap="none" strike="noStrike">
              <a:solidFill>
                <a:srgbClr val="FFFFFF"/>
              </a:solidFill>
              <a:latin typeface="Trebuchet MS"/>
              <a:ea typeface="Trebuchet MS"/>
              <a:cs typeface="Trebuchet MS"/>
              <a:sym typeface="Trebuchet MS"/>
            </a:endParaRPr>
          </a:p>
          <a:p>
            <a:pPr indent="0" lvl="0" marL="0" marR="0" rtl="0" algn="l">
              <a:lnSpc>
                <a:spcPct val="90000"/>
              </a:lnSpc>
              <a:spcBef>
                <a:spcPts val="1000"/>
              </a:spcBef>
              <a:spcAft>
                <a:spcPts val="0"/>
              </a:spcAft>
              <a:buClr>
                <a:srgbClr val="000000"/>
              </a:buClr>
              <a:buSzPts val="2200"/>
              <a:buFont typeface="Arial"/>
              <a:buNone/>
            </a:pPr>
            <a:r>
              <a:rPr b="0" i="0" lang="el-GR" sz="2200" u="none" cap="none" strike="noStrike">
                <a:solidFill>
                  <a:srgbClr val="FFFFFF"/>
                </a:solidFill>
                <a:latin typeface="Trebuchet MS"/>
                <a:ea typeface="Trebuchet MS"/>
                <a:cs typeface="Trebuchet MS"/>
                <a:sym typeface="Trebuchet MS"/>
              </a:rPr>
              <a:t>210 9549162 – </a:t>
            </a:r>
            <a:r>
              <a:rPr b="0" i="0" lang="el-GR" sz="2200" u="sng" cap="none" strike="noStrike">
                <a:solidFill>
                  <a:srgbClr val="FFAE3E"/>
                </a:solidFill>
                <a:latin typeface="Trebuchet MS"/>
                <a:ea typeface="Trebuchet MS"/>
                <a:cs typeface="Trebuchet MS"/>
                <a:sym typeface="Trebuchet MS"/>
              </a:rPr>
              <a:t>nkontodi@hua.gr</a:t>
            </a:r>
            <a:endParaRPr b="0" i="0" sz="2200" u="none" cap="none" strike="noStrike">
              <a:solidFill>
                <a:srgbClr val="FFFFFF"/>
              </a:solidFill>
              <a:latin typeface="Trebuchet MS"/>
              <a:ea typeface="Trebuchet MS"/>
              <a:cs typeface="Trebuchet MS"/>
              <a:sym typeface="Trebuchet MS"/>
            </a:endParaRPr>
          </a:p>
          <a:p>
            <a:pPr indent="0" lvl="0" marL="0" marR="0" rtl="0" algn="l">
              <a:lnSpc>
                <a:spcPct val="90000"/>
              </a:lnSpc>
              <a:spcBef>
                <a:spcPts val="1000"/>
              </a:spcBef>
              <a:spcAft>
                <a:spcPts val="0"/>
              </a:spcAft>
              <a:buClr>
                <a:srgbClr val="000000"/>
              </a:buClr>
              <a:buSzPts val="2200"/>
              <a:buFont typeface="Arial"/>
              <a:buNone/>
            </a:pPr>
            <a:r>
              <a:rPr b="0" i="0" lang="el-GR" sz="2200" u="none" cap="none" strike="noStrike">
                <a:solidFill>
                  <a:srgbClr val="FFFFFF"/>
                </a:solidFill>
                <a:latin typeface="Arial"/>
                <a:ea typeface="Arial"/>
                <a:cs typeface="Arial"/>
                <a:sym typeface="Arial"/>
              </a:rPr>
              <a:t>Γιώργος Μαλινδρέτος, Καθηγητής</a:t>
            </a:r>
            <a:endParaRPr b="0" i="0" sz="2200" u="none" cap="none" strike="noStrike">
              <a:solidFill>
                <a:srgbClr val="FFFFFF"/>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2200"/>
              <a:buFont typeface="Arial"/>
              <a:buNone/>
            </a:pPr>
            <a:r>
              <a:rPr b="0" i="0" lang="el-GR" sz="2200" u="none" cap="none" strike="noStrike">
                <a:solidFill>
                  <a:srgbClr val="FFFFFF"/>
                </a:solidFill>
                <a:latin typeface="Arial"/>
                <a:ea typeface="Arial"/>
                <a:cs typeface="Arial"/>
                <a:sym typeface="Arial"/>
              </a:rPr>
              <a:t>210 9549233 - </a:t>
            </a:r>
            <a:r>
              <a:rPr b="0" i="0" lang="el-GR" sz="2200" u="sng" cap="none" strike="noStrike">
                <a:solidFill>
                  <a:schemeClr val="hlink"/>
                </a:solidFill>
                <a:latin typeface="Arial"/>
                <a:ea typeface="Arial"/>
                <a:cs typeface="Arial"/>
                <a:sym typeface="Arial"/>
                <a:hlinkClick r:id="rId5"/>
              </a:rPr>
              <a:t>gmal@hua.gr</a:t>
            </a:r>
            <a:r>
              <a:rPr b="0" i="0" lang="el-GR" sz="2200" u="none" cap="none" strike="noStrike">
                <a:solidFill>
                  <a:srgbClr val="FFFFFF"/>
                </a:solidFill>
                <a:latin typeface="Arial"/>
                <a:ea typeface="Arial"/>
                <a:cs typeface="Arial"/>
                <a:sym typeface="Arial"/>
              </a:rPr>
              <a:t> </a:t>
            </a:r>
            <a:endParaRPr b="0" i="0" sz="2200" u="none" cap="none" strike="noStrike">
              <a:solidFill>
                <a:srgbClr val="FFFFFF"/>
              </a:solidFill>
              <a:latin typeface="Arial"/>
              <a:ea typeface="Arial"/>
              <a:cs typeface="Arial"/>
              <a:sym typeface="Arial"/>
            </a:endParaRPr>
          </a:p>
          <a:p>
            <a:pPr indent="0" lvl="0" marL="0" marR="0" rtl="0" algn="l">
              <a:lnSpc>
                <a:spcPct val="90000"/>
              </a:lnSpc>
              <a:spcBef>
                <a:spcPts val="1000"/>
              </a:spcBef>
              <a:spcAft>
                <a:spcPts val="0"/>
              </a:spcAft>
              <a:buClr>
                <a:srgbClr val="000000"/>
              </a:buClr>
              <a:buSzPts val="2200"/>
              <a:buFont typeface="Arial"/>
              <a:buNone/>
            </a:pPr>
            <a:r>
              <a:rPr b="0" i="0" lang="el-GR" sz="2200" u="none" cap="none" strike="noStrike">
                <a:solidFill>
                  <a:srgbClr val="FFFFFF"/>
                </a:solidFill>
                <a:latin typeface="Trebuchet MS"/>
                <a:ea typeface="Trebuchet MS"/>
                <a:cs typeface="Trebuchet MS"/>
                <a:sym typeface="Trebuchet MS"/>
              </a:rPr>
              <a:t>Δρ. Αγλ. Σταμπολτζή, Ε.ΔΙ.Π.</a:t>
            </a:r>
            <a:endParaRPr b="0" i="0" sz="2200" u="none" cap="none" strike="noStrike">
              <a:solidFill>
                <a:srgbClr val="FFFFFF"/>
              </a:solidFill>
              <a:latin typeface="Trebuchet MS"/>
              <a:ea typeface="Trebuchet MS"/>
              <a:cs typeface="Trebuchet MS"/>
              <a:sym typeface="Trebuchet MS"/>
            </a:endParaRPr>
          </a:p>
          <a:p>
            <a:pPr indent="0" lvl="0" marL="0" marR="0" rtl="0" algn="l">
              <a:lnSpc>
                <a:spcPct val="90000"/>
              </a:lnSpc>
              <a:spcBef>
                <a:spcPts val="1000"/>
              </a:spcBef>
              <a:spcAft>
                <a:spcPts val="0"/>
              </a:spcAft>
              <a:buClr>
                <a:srgbClr val="000000"/>
              </a:buClr>
              <a:buSzPts val="2200"/>
              <a:buFont typeface="Arial"/>
              <a:buNone/>
            </a:pPr>
            <a:r>
              <a:rPr b="0" i="0" lang="el-GR" sz="2200" u="none" cap="none" strike="noStrike">
                <a:solidFill>
                  <a:srgbClr val="FFFFFF"/>
                </a:solidFill>
                <a:latin typeface="Trebuchet MS"/>
                <a:ea typeface="Trebuchet MS"/>
                <a:cs typeface="Trebuchet MS"/>
                <a:sym typeface="Trebuchet MS"/>
              </a:rPr>
              <a:t>210 9549123 – </a:t>
            </a:r>
            <a:r>
              <a:rPr b="0" i="0" lang="el-GR" sz="2200" u="sng" cap="none" strike="noStrike">
                <a:solidFill>
                  <a:srgbClr val="FFAE3E"/>
                </a:solidFill>
                <a:latin typeface="Trebuchet MS"/>
                <a:ea typeface="Trebuchet MS"/>
                <a:cs typeface="Trebuchet MS"/>
                <a:sym typeface="Trebuchet MS"/>
              </a:rPr>
              <a:t>lstamp@hua.gr</a:t>
            </a:r>
            <a:endParaRPr b="0" i="0" sz="2200" u="sng" cap="none" strike="noStrike">
              <a:solidFill>
                <a:srgbClr val="FFAE3E"/>
              </a:solidFill>
              <a:latin typeface="Trebuchet MS"/>
              <a:ea typeface="Trebuchet MS"/>
              <a:cs typeface="Trebuchet MS"/>
              <a:sym typeface="Trebuchet MS"/>
            </a:endParaRPr>
          </a:p>
          <a:p>
            <a:pPr indent="0" lvl="0" marL="0" marR="0" rtl="0" algn="l">
              <a:lnSpc>
                <a:spcPct val="90000"/>
              </a:lnSpc>
              <a:spcBef>
                <a:spcPts val="0"/>
              </a:spcBef>
              <a:spcAft>
                <a:spcPts val="0"/>
              </a:spcAft>
              <a:buClr>
                <a:srgbClr val="000000"/>
              </a:buClr>
              <a:buSzPts val="2400"/>
              <a:buFont typeface="Arial"/>
              <a:buNone/>
            </a:pPr>
            <a:r>
              <a:t/>
            </a:r>
            <a:endParaRPr b="0" i="0" sz="2400" u="none" cap="none" strike="noStrike">
              <a:solidFill>
                <a:srgbClr val="FFFFFF"/>
              </a:solidFill>
              <a:latin typeface="Trebuchet MS"/>
              <a:ea typeface="Trebuchet MS"/>
              <a:cs typeface="Trebuchet MS"/>
              <a:sym typeface="Trebuchet M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13"/>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pic>
        <p:nvPicPr>
          <p:cNvPr id="526" name="Google Shape;526;p13"/>
          <p:cNvPicPr preferRelativeResize="0"/>
          <p:nvPr/>
        </p:nvPicPr>
        <p:blipFill rotWithShape="1">
          <a:blip r:embed="rId3">
            <a:alphaModFix/>
          </a:blip>
          <a:srcRect b="0" l="0" r="0" t="0"/>
          <a:stretch/>
        </p:blipFill>
        <p:spPr>
          <a:xfrm>
            <a:off x="7797585" y="2628889"/>
            <a:ext cx="1339766" cy="1367606"/>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14"/>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sp>
        <p:nvSpPr>
          <p:cNvPr id="532" name="Google Shape;532;p14"/>
          <p:cNvSpPr txBox="1"/>
          <p:nvPr>
            <p:ph idx="1" type="body"/>
          </p:nvPr>
        </p:nvSpPr>
        <p:spPr>
          <a:xfrm>
            <a:off x="533400" y="2060850"/>
            <a:ext cx="8256000" cy="44985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b="1" lang="el-GR"/>
              <a:t>Όλοι/όλες οι φοιτητές/τριες</a:t>
            </a:r>
            <a:r>
              <a:rPr lang="el-GR"/>
              <a:t> </a:t>
            </a:r>
            <a:r>
              <a:rPr b="1" lang="el-GR"/>
              <a:t>θα πρέπει να</a:t>
            </a:r>
            <a:r>
              <a:rPr lang="el-GR"/>
              <a:t> έχουν τα κάτωθι </a:t>
            </a:r>
            <a:r>
              <a:rPr b="1" i="1" lang="el-GR"/>
              <a:t>δικαιολογητικά</a:t>
            </a:r>
            <a:r>
              <a:rPr lang="el-GR"/>
              <a:t>:</a:t>
            </a:r>
            <a:endParaRPr/>
          </a:p>
          <a:p>
            <a:pPr indent="-228600" lvl="0" marL="228600" rtl="0" algn="l">
              <a:lnSpc>
                <a:spcPct val="90000"/>
              </a:lnSpc>
              <a:spcBef>
                <a:spcPts val="1000"/>
              </a:spcBef>
              <a:spcAft>
                <a:spcPts val="0"/>
              </a:spcAft>
              <a:buClr>
                <a:schemeClr val="lt1"/>
              </a:buClr>
              <a:buSzPts val="2400"/>
              <a:buChar char="•"/>
            </a:pPr>
            <a:r>
              <a:rPr lang="el-GR" sz="2600"/>
              <a:t>Aριθμός Φορολογικού Μητρώου </a:t>
            </a:r>
            <a:r>
              <a:rPr b="1" lang="el-GR" sz="2600"/>
              <a:t>(ΑΦΜ)</a:t>
            </a:r>
            <a:br>
              <a:rPr b="1" lang="el-GR" sz="2600"/>
            </a:br>
            <a:r>
              <a:rPr i="1" lang="el-GR" sz="1900"/>
              <a:t>Όσοι από εσάς δεν έχετε ΑΦΜ, πρέπει να βγάλετε άμεσα στην Δ.Ο.Υ. της περιοχής σας</a:t>
            </a:r>
            <a:endParaRPr sz="1900"/>
          </a:p>
          <a:p>
            <a:pPr indent="-228600" lvl="0" marL="228600" rtl="0" algn="l">
              <a:lnSpc>
                <a:spcPct val="90000"/>
              </a:lnSpc>
              <a:spcBef>
                <a:spcPts val="1000"/>
              </a:spcBef>
              <a:spcAft>
                <a:spcPts val="0"/>
              </a:spcAft>
              <a:buClr>
                <a:schemeClr val="lt1"/>
              </a:buClr>
              <a:buSzPts val="2400"/>
              <a:buChar char="•"/>
            </a:pPr>
            <a:r>
              <a:rPr lang="el-GR" sz="2600"/>
              <a:t>Αριθμός </a:t>
            </a:r>
            <a:r>
              <a:rPr b="1" lang="el-GR" sz="2600"/>
              <a:t>ΑΜΚΑ</a:t>
            </a:r>
            <a:br>
              <a:rPr b="1" lang="el-GR" sz="2600"/>
            </a:br>
            <a:r>
              <a:rPr i="1" lang="el-GR" sz="1900"/>
              <a:t>Όσοι δεν έχετε ΑΜΚΑ πρέπει να βγάλετε σε κάποιο ΚΕΠ.</a:t>
            </a:r>
            <a:endParaRPr sz="1900"/>
          </a:p>
          <a:p>
            <a:pPr indent="-228600" lvl="0" marL="228600" rtl="0" algn="l">
              <a:lnSpc>
                <a:spcPct val="90000"/>
              </a:lnSpc>
              <a:spcBef>
                <a:spcPts val="1000"/>
              </a:spcBef>
              <a:spcAft>
                <a:spcPts val="0"/>
              </a:spcAft>
              <a:buClr>
                <a:schemeClr val="lt1"/>
              </a:buClr>
              <a:buSzPts val="2400"/>
              <a:buChar char="•"/>
            </a:pPr>
            <a:r>
              <a:rPr lang="el-GR" sz="2600"/>
              <a:t>Αριθμός</a:t>
            </a:r>
            <a:r>
              <a:rPr b="1" lang="el-GR" sz="2600"/>
              <a:t> ΙΚΑ (ΑΜΑ)</a:t>
            </a:r>
            <a:br>
              <a:rPr b="1" lang="el-GR" sz="2600"/>
            </a:br>
            <a:r>
              <a:rPr i="1" lang="el-GR" sz="1800"/>
              <a:t>Όσοι δεν έχετε ΑΜΑ πρέπει να βγάλετε άμεσα στο ΙΚΑ της περιοχής σας, έχοντας μαζί σας ταυτότητα και ΑΦΜ.</a:t>
            </a:r>
            <a:endParaRPr sz="1800"/>
          </a:p>
          <a:p>
            <a:pPr indent="-228600" lvl="0" marL="228600" rtl="0" algn="l">
              <a:lnSpc>
                <a:spcPct val="90000"/>
              </a:lnSpc>
              <a:spcBef>
                <a:spcPts val="1000"/>
              </a:spcBef>
              <a:spcAft>
                <a:spcPts val="0"/>
              </a:spcAft>
              <a:buClr>
                <a:schemeClr val="lt1"/>
              </a:buClr>
              <a:buSzPts val="2400"/>
              <a:buChar char="•"/>
            </a:pPr>
            <a:r>
              <a:rPr b="1" lang="el-GR" sz="2600"/>
              <a:t>ΙΒΑΝ</a:t>
            </a:r>
            <a:r>
              <a:rPr b="1" lang="el-GR" sz="2600"/>
              <a:t> ΤΡΑΠΕΖΗΣ</a:t>
            </a:r>
            <a:r>
              <a:rPr lang="el-GR" sz="2600"/>
              <a:t> </a:t>
            </a:r>
            <a:r>
              <a:rPr lang="el-GR" sz="1800"/>
              <a:t>(κατά προτίμηση Εθνικής, αλλιώς όποιας άλλης διαθέτετε) για να μπορέσετε να πληρωθείτε.</a:t>
            </a:r>
            <a:endParaRPr/>
          </a:p>
        </p:txBody>
      </p:sp>
      <p:pic>
        <p:nvPicPr>
          <p:cNvPr id="533" name="Google Shape;533;p14"/>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sp>
        <p:nvSpPr>
          <p:cNvPr id="538" name="Google Shape;538;g28d2a0785c4_0_42"/>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sp>
        <p:nvSpPr>
          <p:cNvPr id="539" name="Google Shape;539;g28d2a0785c4_0_42"/>
          <p:cNvSpPr txBox="1"/>
          <p:nvPr>
            <p:ph idx="1" type="body"/>
          </p:nvPr>
        </p:nvSpPr>
        <p:spPr>
          <a:xfrm>
            <a:off x="135300" y="2148275"/>
            <a:ext cx="8873400" cy="45270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l-GR"/>
              <a:t>1.	Κατάθεση </a:t>
            </a:r>
            <a:r>
              <a:rPr lang="el-GR" u="sng"/>
              <a:t>αίτησης συμμετοχής</a:t>
            </a:r>
            <a:r>
              <a:rPr lang="el-GR"/>
              <a:t> στην Πρακτική Άσκηση </a:t>
            </a:r>
            <a:r>
              <a:rPr lang="el-GR" u="sng"/>
              <a:t>μέσω ειδικής ηλεκτρονικής εφαρμογή</a:t>
            </a:r>
            <a:r>
              <a:rPr lang="el-GR"/>
              <a:t>ς του Γραφείου Πρακτικής Άσκησης, με επισυναπτόμενα τα απαραίτητα δικαιολογητικά και αποδίδεται μοναδικός κωδικός αριθμός.</a:t>
            </a:r>
            <a:endParaRPr/>
          </a:p>
          <a:p>
            <a:pPr indent="-228600" lvl="0" marL="228600" rtl="0" algn="l">
              <a:lnSpc>
                <a:spcPct val="90000"/>
              </a:lnSpc>
              <a:spcBef>
                <a:spcPts val="1000"/>
              </a:spcBef>
              <a:spcAft>
                <a:spcPts val="0"/>
              </a:spcAft>
              <a:buClr>
                <a:schemeClr val="lt1"/>
              </a:buClr>
              <a:buSzPts val="2400"/>
              <a:buChar char="•"/>
            </a:pPr>
            <a:r>
              <a:rPr lang="el-GR"/>
              <a:t>2.	</a:t>
            </a:r>
            <a:r>
              <a:rPr lang="el-GR" u="sng"/>
              <a:t>Έγκριση συμμετοχής </a:t>
            </a:r>
            <a:r>
              <a:rPr lang="el-GR"/>
              <a:t>από την Επιτροπή Π.Α. του Τμήματος (σύμφωνα με τα  εκάστοτε κριτήρια συμμετοχής στην Π.Α. των Τμημάτων)</a:t>
            </a:r>
            <a:endParaRPr/>
          </a:p>
          <a:p>
            <a:pPr indent="-190500" lvl="0" marL="228600" rtl="0" algn="l">
              <a:lnSpc>
                <a:spcPct val="90000"/>
              </a:lnSpc>
              <a:spcBef>
                <a:spcPts val="1000"/>
              </a:spcBef>
              <a:spcAft>
                <a:spcPts val="0"/>
              </a:spcAft>
              <a:buSzPts val="1800"/>
              <a:buChar char="•"/>
            </a:pPr>
            <a:r>
              <a:rPr lang="el-GR"/>
              <a:t>3. </a:t>
            </a:r>
            <a:r>
              <a:rPr lang="el-GR" u="sng"/>
              <a:t>Κατάρτιση Πίνακα Προσωρινών Αποτελεσμάτων</a:t>
            </a:r>
            <a:r>
              <a:rPr lang="el-GR"/>
              <a:t> για τους/τις επιλέξιμους/-ες φοιτητές/-τριες με τη σειρά κατάταξης καθώς και τους/τις τυχόν απορριφθέντες/-είσες.</a:t>
            </a:r>
            <a:endParaRPr/>
          </a:p>
        </p:txBody>
      </p:sp>
      <p:pic>
        <p:nvPicPr>
          <p:cNvPr id="540" name="Google Shape;540;g28d2a0785c4_0_42"/>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g30ab80a079c_0_8"/>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a:t>
            </a:r>
            <a:br>
              <a:rPr lang="el-GR"/>
            </a:br>
            <a:r>
              <a:rPr lang="el-GR"/>
              <a:t>ΠΡΑΚΤΙΚΗΣ ΑΣΚΗΣΗΣ</a:t>
            </a:r>
            <a:endParaRPr/>
          </a:p>
        </p:txBody>
      </p:sp>
      <p:sp>
        <p:nvSpPr>
          <p:cNvPr id="546" name="Google Shape;546;g30ab80a079c_0_8"/>
          <p:cNvSpPr txBox="1"/>
          <p:nvPr>
            <p:ph idx="1" type="body"/>
          </p:nvPr>
        </p:nvSpPr>
        <p:spPr>
          <a:xfrm>
            <a:off x="89900" y="1916275"/>
            <a:ext cx="8989500" cy="40485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1000"/>
              </a:spcBef>
              <a:spcAft>
                <a:spcPts val="0"/>
              </a:spcAft>
              <a:buSzPts val="1800"/>
              <a:buNone/>
            </a:pPr>
            <a:r>
              <a:t/>
            </a:r>
            <a:endParaRPr/>
          </a:p>
          <a:p>
            <a:pPr indent="-190500" lvl="0" marL="228600" rtl="0" algn="l">
              <a:lnSpc>
                <a:spcPct val="90000"/>
              </a:lnSpc>
              <a:spcBef>
                <a:spcPts val="1000"/>
              </a:spcBef>
              <a:spcAft>
                <a:spcPts val="0"/>
              </a:spcAft>
              <a:buSzPts val="1800"/>
              <a:buChar char="•"/>
            </a:pPr>
            <a:r>
              <a:rPr lang="el-GR"/>
              <a:t>4. </a:t>
            </a:r>
            <a:r>
              <a:rPr lang="el-GR" u="sng"/>
              <a:t>Περίοδος ενστάσεων</a:t>
            </a:r>
            <a:r>
              <a:rPr lang="el-GR"/>
              <a:t> (05 ημερολογιακές ημέρες).</a:t>
            </a:r>
            <a:endParaRPr/>
          </a:p>
          <a:p>
            <a:pPr indent="-190500" lvl="0" marL="228600" rtl="0" algn="l">
              <a:lnSpc>
                <a:spcPct val="90000"/>
              </a:lnSpc>
              <a:spcBef>
                <a:spcPts val="1000"/>
              </a:spcBef>
              <a:spcAft>
                <a:spcPts val="0"/>
              </a:spcAft>
              <a:buSzPts val="1800"/>
              <a:buChar char="•"/>
            </a:pPr>
            <a:r>
              <a:rPr lang="el-GR"/>
              <a:t>5. Κ</a:t>
            </a:r>
            <a:r>
              <a:rPr lang="el-GR" u="sng"/>
              <a:t>ατάρτιση Πίνακα Τελικών Αποτελεσμάτων</a:t>
            </a:r>
            <a:r>
              <a:rPr lang="el-GR"/>
              <a:t> για τους/τις επιλέξιμους/-ες φοιτητές/-τριες με τη σειρά κατάταξης καθώς και τους/τις τυχόν απορριφθέντες/-είσες.</a:t>
            </a:r>
            <a:endParaRPr/>
          </a:p>
          <a:p>
            <a:pPr indent="-228600" lvl="0" marL="228600" rtl="0" algn="l">
              <a:lnSpc>
                <a:spcPct val="90000"/>
              </a:lnSpc>
              <a:spcBef>
                <a:spcPts val="1000"/>
              </a:spcBef>
              <a:spcAft>
                <a:spcPts val="0"/>
              </a:spcAft>
              <a:buClr>
                <a:schemeClr val="lt1"/>
              </a:buClr>
              <a:buSzPts val="2400"/>
              <a:buChar char="•"/>
            </a:pPr>
            <a:r>
              <a:rPr lang="el-GR"/>
              <a:t>6.	</a:t>
            </a:r>
            <a:r>
              <a:rPr lang="el-GR" u="sng"/>
              <a:t>Επιλογή φορέα υλοποίησης της Π.Α.</a:t>
            </a:r>
            <a:r>
              <a:rPr lang="el-GR"/>
              <a:t> από λίστα φορέων που δίνεται από το Τμήμα (δήλωση σειράς προτίμησης φορέων μέσω Google Form)</a:t>
            </a:r>
            <a:endParaRPr/>
          </a:p>
        </p:txBody>
      </p:sp>
      <p:pic>
        <p:nvPicPr>
          <p:cNvPr id="547" name="Google Shape;547;g30ab80a079c_0_8"/>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sp>
        <p:nvSpPr>
          <p:cNvPr id="552" name="Google Shape;552;p15"/>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553" name="Google Shape;553;p15"/>
          <p:cNvSpPr txBox="1"/>
          <p:nvPr>
            <p:ph idx="1" type="body"/>
          </p:nvPr>
        </p:nvSpPr>
        <p:spPr>
          <a:xfrm>
            <a:off x="0" y="2021150"/>
            <a:ext cx="9035700" cy="4836900"/>
          </a:xfrm>
          <a:prstGeom prst="rect">
            <a:avLst/>
          </a:prstGeom>
          <a:noFill/>
          <a:ln>
            <a:noFill/>
          </a:ln>
        </p:spPr>
        <p:txBody>
          <a:bodyPr anchorCtr="0" anchor="t" bIns="45700" lIns="91425" spcFirstLastPara="1" rIns="91425" wrap="square" tIns="45700">
            <a:normAutofit fontScale="92500" lnSpcReduction="20000"/>
          </a:bodyPr>
          <a:lstStyle/>
          <a:p>
            <a:pPr indent="-217170" lvl="0" marL="228600" rtl="0" algn="l">
              <a:lnSpc>
                <a:spcPct val="90000"/>
              </a:lnSpc>
              <a:spcBef>
                <a:spcPts val="0"/>
              </a:spcBef>
              <a:spcAft>
                <a:spcPts val="0"/>
              </a:spcAft>
              <a:buClr>
                <a:schemeClr val="lt1"/>
              </a:buClr>
              <a:buSzPct val="100000"/>
              <a:buChar char="•"/>
            </a:pPr>
            <a:r>
              <a:rPr lang="el-GR"/>
              <a:t>7. Κατάθεση δικαιολογητικών εντύπων στο Γραφείο Πρακτικής Άσκησης - </a:t>
            </a:r>
            <a:r>
              <a:rPr lang="el-GR" u="sng"/>
              <a:t>ΗΛΕΚΤΡΟΝΙΚΑ</a:t>
            </a:r>
            <a:endParaRPr u="sng"/>
          </a:p>
          <a:p>
            <a:pPr indent="0" lvl="0" marL="457200" rtl="0" algn="l">
              <a:lnSpc>
                <a:spcPct val="90000"/>
              </a:lnSpc>
              <a:spcBef>
                <a:spcPts val="0"/>
              </a:spcBef>
              <a:spcAft>
                <a:spcPts val="0"/>
              </a:spcAft>
              <a:buNone/>
            </a:pPr>
            <a:r>
              <a:t/>
            </a:r>
            <a:endParaRPr u="sng"/>
          </a:p>
          <a:p>
            <a:pPr indent="0" lvl="0" marL="0" rtl="0" algn="l">
              <a:spcBef>
                <a:spcPts val="1000"/>
              </a:spcBef>
              <a:spcAft>
                <a:spcPts val="0"/>
              </a:spcAft>
              <a:buNone/>
            </a:pPr>
            <a:r>
              <a:rPr lang="el-GR"/>
              <a:t>01_ΣΤΟΙΧΕΙΑ_ΦΟΙΤΗΤΗ_ΤΡΙΑΣ </a:t>
            </a:r>
            <a:endParaRPr/>
          </a:p>
          <a:p>
            <a:pPr indent="0" lvl="0" marL="0" rtl="0" algn="l">
              <a:spcBef>
                <a:spcPts val="1000"/>
              </a:spcBef>
              <a:spcAft>
                <a:spcPts val="0"/>
              </a:spcAft>
              <a:buNone/>
            </a:pPr>
            <a:r>
              <a:rPr lang="el-GR"/>
              <a:t> Google Form «Προσωπικά Στοιχεία Φοιτητή/τριας για ΠΑ»</a:t>
            </a:r>
            <a:endParaRPr/>
          </a:p>
          <a:p>
            <a:pPr indent="0" lvl="0" marL="0" rtl="0" algn="l">
              <a:spcBef>
                <a:spcPts val="1000"/>
              </a:spcBef>
              <a:spcAft>
                <a:spcPts val="0"/>
              </a:spcAft>
              <a:buNone/>
            </a:pPr>
            <a:r>
              <a:rPr lang="el-GR"/>
              <a:t> </a:t>
            </a:r>
            <a:r>
              <a:rPr lang="el-GR">
                <a:uFill>
                  <a:noFill/>
                </a:uFill>
                <a:hlinkClick r:id="rId3"/>
              </a:rPr>
              <a:t>https://docs.google.com/forms/d/e/1FAIpQLSfLIvrbYGyUT1kkIk3A5hk7OF-AJKA4EfQvxrbc1ycIRWBGig/viewform</a:t>
            </a:r>
            <a:r>
              <a:rPr lang="el-GR" sz="1100">
                <a:solidFill>
                  <a:schemeClr val="dk1"/>
                </a:solidFill>
                <a:latin typeface="Arial"/>
                <a:ea typeface="Arial"/>
                <a:cs typeface="Arial"/>
                <a:sym typeface="Arial"/>
              </a:rPr>
              <a:t> </a:t>
            </a:r>
            <a:r>
              <a:rPr lang="el-GR"/>
              <a:t>)</a:t>
            </a:r>
            <a:endParaRPr/>
          </a:p>
          <a:p>
            <a:pPr indent="0" lvl="0" marL="0" rtl="0" algn="l">
              <a:spcBef>
                <a:spcPts val="1000"/>
              </a:spcBef>
              <a:spcAft>
                <a:spcPts val="0"/>
              </a:spcAft>
              <a:buNone/>
            </a:pPr>
            <a:r>
              <a:rPr lang="el-GR"/>
              <a:t>με επισύναψη του ΙΒΑΝ της τράπεζας και την εικόνα της ασφαλιστικής ικανότητας από https://www.atlas.gov.gr. </a:t>
            </a:r>
            <a:endParaRPr/>
          </a:p>
          <a:p>
            <a:pPr indent="0" lvl="0" marL="0" rtl="0" algn="l">
              <a:spcBef>
                <a:spcPts val="1000"/>
              </a:spcBef>
              <a:spcAft>
                <a:spcPts val="0"/>
              </a:spcAft>
              <a:buNone/>
            </a:pPr>
            <a:r>
              <a:rPr lang="el-GR"/>
              <a:t> 02_ΥΠΕΥΘΥΝΗ ΔΗΛΩΣΗ_ΟΛΟΚΛΗΡΩΣΗ Π.Α.</a:t>
            </a:r>
            <a:endParaRPr/>
          </a:p>
          <a:p>
            <a:pPr indent="0" lvl="0" marL="0" rtl="0" algn="l">
              <a:spcBef>
                <a:spcPts val="1000"/>
              </a:spcBef>
              <a:spcAft>
                <a:spcPts val="0"/>
              </a:spcAft>
              <a:buNone/>
            </a:pPr>
            <a:r>
              <a:rPr lang="el-GR"/>
              <a:t> (υπογεγραμμένη μέσω gov.gr)</a:t>
            </a:r>
            <a:endParaRPr/>
          </a:p>
          <a:p>
            <a:pPr indent="0" lvl="0" marL="0" rtl="0" algn="l">
              <a:spcBef>
                <a:spcPts val="1000"/>
              </a:spcBef>
              <a:spcAft>
                <a:spcPts val="0"/>
              </a:spcAft>
              <a:buNone/>
            </a:pPr>
            <a:r>
              <a:rPr lang="el-GR"/>
              <a:t> 03_ΔΕΛΤΙΟ ΕΙΣΟΔΟΥ ΠΡΑΚΤΙΚΗΣ ΑΣΚΗΣΗΣ (ΠΑ ΕΣΠΑ)(υπογεγραμμένo μέσω gov.gr)</a:t>
            </a:r>
            <a:endParaRPr sz="2000"/>
          </a:p>
          <a:p>
            <a:pPr indent="0" lvl="0" marL="0" rtl="0" algn="l">
              <a:spcBef>
                <a:spcPts val="1000"/>
              </a:spcBef>
              <a:spcAft>
                <a:spcPts val="0"/>
              </a:spcAft>
              <a:buNone/>
            </a:pPr>
            <a:r>
              <a:rPr b="1" lang="el-GR" u="sng">
                <a:solidFill>
                  <a:schemeClr val="hlink"/>
                </a:solidFill>
                <a:hlinkClick r:id="rId4"/>
              </a:rPr>
              <a:t>http://praktiki.hua.gr/info/documents/</a:t>
            </a:r>
            <a:r>
              <a:rPr b="1" lang="el-GR"/>
              <a:t> </a:t>
            </a:r>
            <a:endParaRPr sz="2000"/>
          </a:p>
        </p:txBody>
      </p:sp>
      <p:pic>
        <p:nvPicPr>
          <p:cNvPr id="554" name="Google Shape;554;p15"/>
          <p:cNvPicPr preferRelativeResize="0"/>
          <p:nvPr/>
        </p:nvPicPr>
        <p:blipFill rotWithShape="1">
          <a:blip r:embed="rId5">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8" name="Shape 558"/>
        <p:cNvGrpSpPr/>
        <p:nvPr/>
      </p:nvGrpSpPr>
      <p:grpSpPr>
        <a:xfrm>
          <a:off x="0" y="0"/>
          <a:ext cx="0" cy="0"/>
          <a:chOff x="0" y="0"/>
          <a:chExt cx="0" cy="0"/>
        </a:xfrm>
      </p:grpSpPr>
      <p:sp>
        <p:nvSpPr>
          <p:cNvPr id="559" name="Google Shape;559;g3f5f1142aa1_0_224"/>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560" name="Google Shape;560;g3f5f1142aa1_0_224"/>
          <p:cNvSpPr txBox="1"/>
          <p:nvPr>
            <p:ph idx="1" type="body"/>
          </p:nvPr>
        </p:nvSpPr>
        <p:spPr>
          <a:xfrm>
            <a:off x="0" y="2021150"/>
            <a:ext cx="9035700" cy="4836900"/>
          </a:xfrm>
          <a:prstGeom prst="rect">
            <a:avLst/>
          </a:prstGeom>
          <a:noFill/>
          <a:ln>
            <a:noFill/>
          </a:ln>
        </p:spPr>
        <p:txBody>
          <a:bodyPr anchorCtr="0" anchor="t" bIns="45700" lIns="91425" spcFirstLastPara="1" rIns="91425" wrap="square" tIns="45700">
            <a:noAutofit/>
          </a:bodyPr>
          <a:lstStyle/>
          <a:p>
            <a:pPr indent="-374650" lvl="0" marL="457200" rtl="0" algn="l">
              <a:lnSpc>
                <a:spcPct val="115000"/>
              </a:lnSpc>
              <a:spcBef>
                <a:spcPts val="0"/>
              </a:spcBef>
              <a:spcAft>
                <a:spcPts val="0"/>
              </a:spcAft>
              <a:buClr>
                <a:schemeClr val="dk1"/>
              </a:buClr>
              <a:buSzPts val="2300"/>
              <a:buFont typeface="Arial"/>
              <a:buAutoNum type="arabicPeriod"/>
            </a:pPr>
            <a:r>
              <a:rPr lang="el-GR" sz="2300">
                <a:solidFill>
                  <a:schemeClr val="dk1"/>
                </a:solidFill>
                <a:latin typeface="Arial"/>
                <a:ea typeface="Arial"/>
                <a:cs typeface="Arial"/>
                <a:sym typeface="Arial"/>
              </a:rPr>
              <a:t>Είσοδος στο </a:t>
            </a:r>
            <a:r>
              <a:rPr lang="el-GR" sz="2300">
                <a:solidFill>
                  <a:srgbClr val="0000FF"/>
                </a:solidFill>
                <a:latin typeface="Arial"/>
                <a:ea typeface="Arial"/>
                <a:cs typeface="Arial"/>
                <a:sym typeface="Arial"/>
              </a:rPr>
              <a:t>https://www.atlas.gov.gr/atlas/Atlas/Login2.aspx</a:t>
            </a:r>
            <a:r>
              <a:rPr lang="el-GR" sz="2300">
                <a:solidFill>
                  <a:schemeClr val="dk1"/>
                </a:solidFill>
                <a:latin typeface="Arial"/>
                <a:ea typeface="Arial"/>
                <a:cs typeface="Arial"/>
                <a:sym typeface="Arial"/>
              </a:rPr>
              <a:t> / πρόσβαση στην Ασφαλιστική Ικανότητα με κωδικούς Taxisnet &amp; ΑΜΚΑ / είσοδος / Ασφαλιστική Ικανότητα (print screen, </a:t>
            </a:r>
            <a:r>
              <a:rPr b="1" lang="el-GR" sz="2300">
                <a:solidFill>
                  <a:schemeClr val="dk1"/>
                </a:solidFill>
                <a:latin typeface="Arial"/>
                <a:ea typeface="Arial"/>
                <a:cs typeface="Arial"/>
                <a:sym typeface="Arial"/>
              </a:rPr>
              <a:t>αποθήκευση σε pdf</a:t>
            </a:r>
            <a:r>
              <a:rPr lang="el-GR" sz="2300">
                <a:solidFill>
                  <a:schemeClr val="dk1"/>
                </a:solidFill>
                <a:latin typeface="Arial"/>
                <a:ea typeface="Arial"/>
                <a:cs typeface="Arial"/>
                <a:sym typeface="Arial"/>
              </a:rPr>
              <a:t>).</a:t>
            </a:r>
            <a:endParaRPr sz="2300">
              <a:solidFill>
                <a:schemeClr val="dk1"/>
              </a:solidFill>
              <a:latin typeface="Arial"/>
              <a:ea typeface="Arial"/>
              <a:cs typeface="Arial"/>
              <a:sym typeface="Arial"/>
            </a:endParaRPr>
          </a:p>
          <a:p>
            <a:pPr indent="-374650" lvl="0" marL="457200" rtl="0" algn="l">
              <a:lnSpc>
                <a:spcPct val="115000"/>
              </a:lnSpc>
              <a:spcBef>
                <a:spcPts val="0"/>
              </a:spcBef>
              <a:spcAft>
                <a:spcPts val="0"/>
              </a:spcAft>
              <a:buClr>
                <a:schemeClr val="dk1"/>
              </a:buClr>
              <a:buSzPts val="2300"/>
              <a:buFont typeface="Arial"/>
              <a:buAutoNum type="arabicPeriod"/>
            </a:pPr>
            <a:r>
              <a:rPr lang="el-GR" sz="2300">
                <a:solidFill>
                  <a:schemeClr val="dk1"/>
                </a:solidFill>
                <a:latin typeface="Arial"/>
                <a:ea typeface="Arial"/>
                <a:cs typeface="Arial"/>
                <a:sym typeface="Arial"/>
              </a:rPr>
              <a:t>Αρχείο ταυτοποίησης τραπεζικού λογαριασμού δικαιούχου (φοιτητή/τριας), όπου να αναγράφονται το ονοματεπώνυμο και ο αριθμός IBAN (π.χ. Βεβαίωση IBAN)</a:t>
            </a:r>
            <a:endParaRPr sz="2300">
              <a:solidFill>
                <a:schemeClr val="dk1"/>
              </a:solidFill>
              <a:latin typeface="Arial"/>
              <a:ea typeface="Arial"/>
              <a:cs typeface="Arial"/>
              <a:sym typeface="Arial"/>
            </a:endParaRPr>
          </a:p>
          <a:p>
            <a:pPr indent="0" lvl="0" marL="0" rtl="0" algn="l">
              <a:lnSpc>
                <a:spcPct val="90000"/>
              </a:lnSpc>
              <a:spcBef>
                <a:spcPts val="1000"/>
              </a:spcBef>
              <a:spcAft>
                <a:spcPts val="0"/>
              </a:spcAft>
              <a:buClr>
                <a:schemeClr val="lt1"/>
              </a:buClr>
              <a:buSzPts val="2400"/>
              <a:buNone/>
            </a:pPr>
            <a:r>
              <a:t/>
            </a:r>
            <a:endParaRPr/>
          </a:p>
        </p:txBody>
      </p:sp>
      <p:pic>
        <p:nvPicPr>
          <p:cNvPr id="561" name="Google Shape;561;g3f5f1142aa1_0_224"/>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g3f5f1142aa1_0_653"/>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567" name="Google Shape;567;g3f5f1142aa1_0_653"/>
          <p:cNvSpPr txBox="1"/>
          <p:nvPr>
            <p:ph idx="1" type="body"/>
          </p:nvPr>
        </p:nvSpPr>
        <p:spPr>
          <a:xfrm>
            <a:off x="0" y="2089700"/>
            <a:ext cx="9035700" cy="4768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sz="2300">
              <a:solidFill>
                <a:schemeClr val="dk1"/>
              </a:solidFill>
              <a:latin typeface="Arial"/>
              <a:ea typeface="Arial"/>
              <a:cs typeface="Arial"/>
              <a:sym typeface="Arial"/>
            </a:endParaRPr>
          </a:p>
          <a:p>
            <a:pPr indent="0" lvl="0" marL="0" rtl="0" algn="l">
              <a:lnSpc>
                <a:spcPct val="90000"/>
              </a:lnSpc>
              <a:spcBef>
                <a:spcPts val="1000"/>
              </a:spcBef>
              <a:spcAft>
                <a:spcPts val="0"/>
              </a:spcAft>
              <a:buClr>
                <a:schemeClr val="lt1"/>
              </a:buClr>
              <a:buSzPts val="2400"/>
              <a:buNone/>
            </a:pPr>
            <a:r>
              <a:t/>
            </a:r>
            <a:endParaRPr/>
          </a:p>
        </p:txBody>
      </p:sp>
      <p:pic>
        <p:nvPicPr>
          <p:cNvPr id="568" name="Google Shape;568;g3f5f1142aa1_0_653"/>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pic>
        <p:nvPicPr>
          <p:cNvPr id="569" name="Google Shape;569;g3f5f1142aa1_0_653" title="Ασφαλιστική Ικανότητα - ΑΣΦΑΛΙΣΗ ΣΕ ΟΛΗ ΤΗ ΔΙΑΡΚΙΕΑ ΠΑ.png"/>
          <p:cNvPicPr preferRelativeResize="0"/>
          <p:nvPr/>
        </p:nvPicPr>
        <p:blipFill>
          <a:blip r:embed="rId4">
            <a:alphaModFix/>
          </a:blip>
          <a:stretch>
            <a:fillRect/>
          </a:stretch>
        </p:blipFill>
        <p:spPr>
          <a:xfrm>
            <a:off x="1267775" y="1975700"/>
            <a:ext cx="5924550" cy="4625825"/>
          </a:xfrm>
          <a:prstGeom prst="rect">
            <a:avLst/>
          </a:prstGeom>
          <a:noFill/>
          <a:ln>
            <a:noFill/>
          </a:ln>
        </p:spPr>
      </p:pic>
      <p:pic>
        <p:nvPicPr>
          <p:cNvPr id="570" name="Google Shape;570;g3f5f1142aa1_0_653"/>
          <p:cNvPicPr preferRelativeResize="0"/>
          <p:nvPr/>
        </p:nvPicPr>
        <p:blipFill>
          <a:blip r:embed="rId5">
            <a:alphaModFix/>
          </a:blip>
          <a:stretch>
            <a:fillRect/>
          </a:stretch>
        </p:blipFill>
        <p:spPr>
          <a:xfrm>
            <a:off x="0" y="0"/>
            <a:ext cx="9144000" cy="68580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g3f5f1142aa1_0_868"/>
          <p:cNvSpPr txBox="1"/>
          <p:nvPr>
            <p:ph type="title"/>
          </p:nvPr>
        </p:nvSpPr>
        <p:spPr>
          <a:xfrm>
            <a:off x="531639" y="753228"/>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576" name="Google Shape;576;g3f5f1142aa1_0_868"/>
          <p:cNvSpPr txBox="1"/>
          <p:nvPr>
            <p:ph idx="1" type="body"/>
          </p:nvPr>
        </p:nvSpPr>
        <p:spPr>
          <a:xfrm>
            <a:off x="0" y="2089700"/>
            <a:ext cx="9035700" cy="47685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None/>
            </a:pPr>
            <a:r>
              <a:t/>
            </a:r>
            <a:endParaRPr sz="2300">
              <a:solidFill>
                <a:schemeClr val="dk1"/>
              </a:solidFill>
              <a:latin typeface="Arial"/>
              <a:ea typeface="Arial"/>
              <a:cs typeface="Arial"/>
              <a:sym typeface="Arial"/>
            </a:endParaRPr>
          </a:p>
          <a:p>
            <a:pPr indent="0" lvl="0" marL="0" rtl="0" algn="l">
              <a:lnSpc>
                <a:spcPct val="90000"/>
              </a:lnSpc>
              <a:spcBef>
                <a:spcPts val="1000"/>
              </a:spcBef>
              <a:spcAft>
                <a:spcPts val="0"/>
              </a:spcAft>
              <a:buClr>
                <a:schemeClr val="lt1"/>
              </a:buClr>
              <a:buSzPts val="2400"/>
              <a:buNone/>
            </a:pPr>
            <a:r>
              <a:t/>
            </a:r>
            <a:endParaRPr/>
          </a:p>
        </p:txBody>
      </p:sp>
      <p:pic>
        <p:nvPicPr>
          <p:cNvPr id="577" name="Google Shape;577;g3f5f1142aa1_0_868"/>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pic>
        <p:nvPicPr>
          <p:cNvPr id="578" name="Google Shape;578;g3f5f1142aa1_0_868" title="ΙΒΑΝ.png"/>
          <p:cNvPicPr preferRelativeResize="0"/>
          <p:nvPr/>
        </p:nvPicPr>
        <p:blipFill>
          <a:blip r:embed="rId4">
            <a:alphaModFix/>
          </a:blip>
          <a:stretch>
            <a:fillRect/>
          </a:stretch>
        </p:blipFill>
        <p:spPr>
          <a:xfrm>
            <a:off x="531650" y="2279675"/>
            <a:ext cx="6896400" cy="36384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pic>
        <p:nvPicPr>
          <p:cNvPr id="583" name="Google Shape;583;g28d2a0785c4_0_18"/>
          <p:cNvPicPr preferRelativeResize="0"/>
          <p:nvPr/>
        </p:nvPicPr>
        <p:blipFill rotWithShape="1">
          <a:blip r:embed="rId3">
            <a:alphaModFix/>
          </a:blip>
          <a:srcRect b="4465" l="29182" r="30245" t="12540"/>
          <a:stretch/>
        </p:blipFill>
        <p:spPr>
          <a:xfrm>
            <a:off x="1572025" y="0"/>
            <a:ext cx="5893138" cy="67811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pic>
        <p:nvPicPr>
          <p:cNvPr id="588" name="Google Shape;588;g28d2a0785c4_0_32"/>
          <p:cNvPicPr preferRelativeResize="0"/>
          <p:nvPr/>
        </p:nvPicPr>
        <p:blipFill rotWithShape="1">
          <a:blip r:embed="rId3">
            <a:alphaModFix/>
          </a:blip>
          <a:srcRect b="0" l="0" r="0" t="0"/>
          <a:stretch/>
        </p:blipFill>
        <p:spPr>
          <a:xfrm>
            <a:off x="1661913" y="152400"/>
            <a:ext cx="5820179" cy="6553199"/>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17"/>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ΠΡΙΝ ΤΗΝ ΕΝΑΡΞΗ ΠΡΑΚΤΙΚΗΣ ΑΣΚΗΣΗΣ</a:t>
            </a:r>
            <a:endParaRPr/>
          </a:p>
        </p:txBody>
      </p:sp>
      <p:sp>
        <p:nvSpPr>
          <p:cNvPr id="594" name="Google Shape;594;p17"/>
          <p:cNvSpPr txBox="1"/>
          <p:nvPr>
            <p:ph idx="1" type="body"/>
          </p:nvPr>
        </p:nvSpPr>
        <p:spPr>
          <a:xfrm>
            <a:off x="321875" y="2336875"/>
            <a:ext cx="8699400" cy="3627900"/>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lt1"/>
              </a:buClr>
              <a:buSzPts val="2400"/>
              <a:buChar char="•"/>
            </a:pPr>
            <a:r>
              <a:rPr lang="el-GR"/>
              <a:t>8.	Υπογραφή σύμβασης Πρακτικής Άσκησης</a:t>
            </a:r>
            <a:endParaRPr/>
          </a:p>
          <a:p>
            <a:pPr indent="-228600" lvl="0" marL="228600" rtl="0" algn="l">
              <a:lnSpc>
                <a:spcPct val="90000"/>
              </a:lnSpc>
              <a:spcBef>
                <a:spcPts val="1000"/>
              </a:spcBef>
              <a:spcAft>
                <a:spcPts val="0"/>
              </a:spcAft>
              <a:buClr>
                <a:schemeClr val="lt1"/>
              </a:buClr>
              <a:buSzPts val="2400"/>
              <a:buChar char="•"/>
            </a:pPr>
            <a:r>
              <a:rPr lang="el-GR"/>
              <a:t>9.	Εγγραφή στο «ΑΤΛΑΣ, Σύστημα Κεντρικής Υποστήριξης της Πρακτικής Άσκησης των Φοιτητών ΑΕΙ» του Υπουργείου Παιδείας και Θρησκευμάτων. Η διαδικασία είναι πολύ απλή και γίνεται μέσω της ιστοσελίδας  </a:t>
            </a:r>
            <a:r>
              <a:rPr lang="el-GR" sz="3100"/>
              <a:t>atlas.grnet.gr </a:t>
            </a:r>
            <a:endParaRPr sz="3100"/>
          </a:p>
          <a:p>
            <a:pPr indent="-228600" lvl="0" marL="228600" rtl="0" algn="l">
              <a:lnSpc>
                <a:spcPct val="90000"/>
              </a:lnSpc>
              <a:spcBef>
                <a:spcPts val="1000"/>
              </a:spcBef>
              <a:spcAft>
                <a:spcPts val="0"/>
              </a:spcAft>
              <a:buClr>
                <a:schemeClr val="lt1"/>
              </a:buClr>
              <a:buSzPts val="2400"/>
              <a:buChar char="•"/>
            </a:pPr>
            <a:r>
              <a:rPr lang="el-GR"/>
              <a:t>10. 	Υπενθύμιση στον/στην υπεύθυνο/η του φορέα για δήλωση έναρξης Πρακτικής Άσκησης στην </a:t>
            </a:r>
            <a:r>
              <a:rPr lang="el-GR" sz="2900"/>
              <a:t>ΕΡΓΑΝΗ</a:t>
            </a:r>
            <a:endParaRPr sz="2900"/>
          </a:p>
        </p:txBody>
      </p:sp>
      <p:pic>
        <p:nvPicPr>
          <p:cNvPr id="595" name="Google Shape;595;p17"/>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pic>
        <p:nvPicPr>
          <p:cNvPr id="600" name="Google Shape;600;g28d2a0785c4_0_68"/>
          <p:cNvPicPr preferRelativeResize="0"/>
          <p:nvPr/>
        </p:nvPicPr>
        <p:blipFill rotWithShape="1">
          <a:blip r:embed="rId3">
            <a:alphaModFix/>
          </a:blip>
          <a:srcRect b="4061" l="28511" r="29694" t="10961"/>
          <a:stretch/>
        </p:blipFill>
        <p:spPr>
          <a:xfrm>
            <a:off x="1918238" y="0"/>
            <a:ext cx="5872238" cy="6715524"/>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18"/>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ΚΑΤΑ ΤΗ ΔΙΑΡΚΕΙΑ ΥΛΟΠΟΙΗΣΗΣ ΠΡΑΚΤΙΚΗΣ ΑΣΚΗΣΗΣ</a:t>
            </a:r>
            <a:endParaRPr/>
          </a:p>
        </p:txBody>
      </p:sp>
      <p:pic>
        <p:nvPicPr>
          <p:cNvPr id="606" name="Google Shape;606;p18"/>
          <p:cNvPicPr preferRelativeResize="0"/>
          <p:nvPr/>
        </p:nvPicPr>
        <p:blipFill rotWithShape="1">
          <a:blip r:embed="rId3">
            <a:alphaModFix/>
          </a:blip>
          <a:srcRect b="0" l="0" r="0" t="0"/>
          <a:stretch/>
        </p:blipFill>
        <p:spPr>
          <a:xfrm>
            <a:off x="7831440" y="2593077"/>
            <a:ext cx="1339766" cy="1367606"/>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19"/>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ΚΑΤΑ ΤΗ ΔΙΑΡΚΕΙΑ ΥΛΟΠΟΙΗΣΗΣ ΠΡΑΚΤΙΚΗΣ ΑΣΚΗΣΗΣ</a:t>
            </a:r>
            <a:endParaRPr/>
          </a:p>
        </p:txBody>
      </p:sp>
      <p:sp>
        <p:nvSpPr>
          <p:cNvPr id="612" name="Google Shape;612;p19"/>
          <p:cNvSpPr txBox="1"/>
          <p:nvPr>
            <p:ph idx="1" type="body"/>
          </p:nvPr>
        </p:nvSpPr>
        <p:spPr>
          <a:xfrm>
            <a:off x="189400" y="2023500"/>
            <a:ext cx="8541900" cy="3912900"/>
          </a:xfrm>
          <a:prstGeom prst="rect">
            <a:avLst/>
          </a:prstGeom>
          <a:noFill/>
          <a:ln>
            <a:noFill/>
          </a:ln>
        </p:spPr>
        <p:txBody>
          <a:bodyPr anchorCtr="0" anchor="t" bIns="45700" lIns="91425" spcFirstLastPara="1" rIns="91425" wrap="square" tIns="45700">
            <a:normAutofit fontScale="25000" lnSpcReduction="20000"/>
          </a:bodyPr>
          <a:lstStyle/>
          <a:p>
            <a:pPr indent="0" lvl="0" marL="0" rtl="0" algn="l">
              <a:spcBef>
                <a:spcPts val="0"/>
              </a:spcBef>
              <a:spcAft>
                <a:spcPts val="0"/>
              </a:spcAft>
              <a:buClr>
                <a:schemeClr val="dk1"/>
              </a:buClr>
              <a:buSzPts val="450"/>
              <a:buFont typeface="Arial"/>
              <a:buNone/>
            </a:pPr>
            <a:r>
              <a:rPr lang="el-GR" sz="9600"/>
              <a:t>Φυσική παρουσία στον/στους φορέα/εις υλοποίησης Π.Α. μέχρι την συμπλήρωση των 02 μηνών που απαιτούνται για την επιτυχή ολοκλήρωση της Π.Α.</a:t>
            </a:r>
            <a:endParaRPr sz="9600"/>
          </a:p>
          <a:p>
            <a:pPr indent="0" lvl="0" marL="0" rtl="0" algn="l">
              <a:spcBef>
                <a:spcPts val="0"/>
              </a:spcBef>
              <a:spcAft>
                <a:spcPts val="0"/>
              </a:spcAft>
              <a:buClr>
                <a:schemeClr val="dk1"/>
              </a:buClr>
              <a:buSzPts val="275"/>
              <a:buFont typeface="Arial"/>
              <a:buNone/>
            </a:pPr>
            <a:r>
              <a:t/>
            </a:r>
            <a:endParaRPr sz="9600"/>
          </a:p>
          <a:p>
            <a:pPr indent="0" lvl="0" marL="0" rtl="0" algn="l">
              <a:spcBef>
                <a:spcPts val="0"/>
              </a:spcBef>
              <a:spcAft>
                <a:spcPts val="0"/>
              </a:spcAft>
              <a:buClr>
                <a:schemeClr val="dk1"/>
              </a:buClr>
              <a:buSzPts val="275"/>
              <a:buFont typeface="Arial"/>
              <a:buNone/>
            </a:pPr>
            <a:r>
              <a:rPr lang="el-GR" sz="9600"/>
              <a:t>Ο/Η ασκούμενος/η δεν δικαιούται κανονική άδεια κατά τη διάρκεια υλοποίησης της Πρακτικής Άσκησης. Δικαιούται μία (1) ημέρα τον μήνα για σπουδαίο λόγο (ασθένεια, εξέταση μαθήματος κ.λπ.) κατόπιν σχετικής ενημέρωσης του Επόπτη Φορέα Υποδοχής και του Επόπτη Πρακτικής Άσκησης. Ο/Η φοιτητής/φοιτήτρια μπορεί να χρησιμοποιήσει τις ημέρες απουσίας, είτε τμηματικά, είτε συνολικά κατά τη διάρκεια της Πρακτικής Άσκησης.</a:t>
            </a:r>
            <a:endParaRPr sz="9600"/>
          </a:p>
          <a:p>
            <a:pPr indent="0" lvl="0" marL="0" rtl="0" algn="l">
              <a:spcBef>
                <a:spcPts val="0"/>
              </a:spcBef>
              <a:spcAft>
                <a:spcPts val="0"/>
              </a:spcAft>
              <a:buClr>
                <a:schemeClr val="dk1"/>
              </a:buClr>
              <a:buSzPts val="275"/>
              <a:buFont typeface="Arial"/>
              <a:buNone/>
            </a:pPr>
            <a:r>
              <a:t/>
            </a:r>
            <a:endParaRPr sz="9600"/>
          </a:p>
          <a:p>
            <a:pPr indent="0" lvl="0" marL="0" rtl="0" algn="l">
              <a:spcBef>
                <a:spcPts val="0"/>
              </a:spcBef>
              <a:spcAft>
                <a:spcPts val="0"/>
              </a:spcAft>
              <a:buClr>
                <a:schemeClr val="dk1"/>
              </a:buClr>
              <a:buSzPts val="275"/>
              <a:buFont typeface="Arial"/>
              <a:buNone/>
            </a:pPr>
            <a:r>
              <a:rPr lang="el-GR" sz="9600"/>
              <a:t>Ο/Η ασκούμενος/η θα πρέπει να ακολουθεί τους κανονισμούς ασφαλείας και εργασίας, όπως και κάθε άλλη ρύθμιση που ισχύει για το προσωπικό του Φορέα Πρακτικής Άσκησης. Αυθαίρετες απουσίες ή παράβαση των κανονισμών του εργασιακού χώρου μπορούν να οδηγήσουν στη διακοπή της Πρακτικής Άσκησης.</a:t>
            </a:r>
            <a:endParaRPr sz="2600"/>
          </a:p>
        </p:txBody>
      </p:sp>
      <p:pic>
        <p:nvPicPr>
          <p:cNvPr id="613" name="Google Shape;613;p19"/>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20"/>
          <p:cNvSpPr txBox="1"/>
          <p:nvPr>
            <p:ph type="title"/>
          </p:nvPr>
        </p:nvSpPr>
        <p:spPr>
          <a:xfrm>
            <a:off x="531639" y="2869895"/>
            <a:ext cx="6889150" cy="1090788"/>
          </a:xfrm>
          <a:prstGeom prst="rect">
            <a:avLst/>
          </a:prstGeom>
          <a:noFill/>
          <a:ln>
            <a:noFill/>
          </a:ln>
        </p:spPr>
        <p:txBody>
          <a:bodyPr anchorCtr="0" anchor="ctr" bIns="45700" lIns="91425" spcFirstLastPara="1" rIns="91425" wrap="square" tIns="45700">
            <a:normAutofit/>
          </a:bodyPr>
          <a:lstStyle/>
          <a:p>
            <a:pPr indent="0" lvl="0" marL="0" rtl="0" algn="r">
              <a:lnSpc>
                <a:spcPct val="90000"/>
              </a:lnSpc>
              <a:spcBef>
                <a:spcPts val="0"/>
              </a:spcBef>
              <a:spcAft>
                <a:spcPts val="0"/>
              </a:spcAft>
              <a:buClr>
                <a:schemeClr val="lt1"/>
              </a:buClr>
              <a:buSzPts val="3600"/>
              <a:buFont typeface="Trebuchet MS"/>
              <a:buNone/>
            </a:pPr>
            <a:r>
              <a:rPr lang="el-GR"/>
              <a:t>ΚΑΤΑ ΤΗΝ ΛΗΞΗ </a:t>
            </a:r>
            <a:br>
              <a:rPr lang="el-GR"/>
            </a:br>
            <a:r>
              <a:rPr lang="el-GR"/>
              <a:t>ΠΡΑΚΤΙΚΗΣ ΑΣΚΗΣΗΣ</a:t>
            </a:r>
            <a:endParaRPr/>
          </a:p>
        </p:txBody>
      </p:sp>
      <p:pic>
        <p:nvPicPr>
          <p:cNvPr id="619" name="Google Shape;619;p20"/>
          <p:cNvPicPr preferRelativeResize="0"/>
          <p:nvPr/>
        </p:nvPicPr>
        <p:blipFill rotWithShape="1">
          <a:blip r:embed="rId3">
            <a:alphaModFix/>
          </a:blip>
          <a:srcRect b="0" l="0" r="0" t="0"/>
          <a:stretch/>
        </p:blipFill>
        <p:spPr>
          <a:xfrm>
            <a:off x="7804234" y="2593077"/>
            <a:ext cx="1339766" cy="136760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21"/>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ΚΑΤΑ ΤΗΝ ΛΗΞΗ ΠΡΑΚΤΙΚΗΣ ΑΣΚΗΣΗΣ</a:t>
            </a:r>
            <a:endParaRPr/>
          </a:p>
        </p:txBody>
      </p:sp>
      <p:sp>
        <p:nvSpPr>
          <p:cNvPr id="625" name="Google Shape;625;p21"/>
          <p:cNvSpPr txBox="1"/>
          <p:nvPr>
            <p:ph idx="1" type="body"/>
          </p:nvPr>
        </p:nvSpPr>
        <p:spPr>
          <a:xfrm>
            <a:off x="533400" y="2336873"/>
            <a:ext cx="6887389" cy="359931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2400"/>
              <a:buNone/>
            </a:pPr>
            <a:r>
              <a:rPr lang="el-GR"/>
              <a:t> </a:t>
            </a:r>
            <a:endParaRPr/>
          </a:p>
        </p:txBody>
      </p:sp>
      <p:pic>
        <p:nvPicPr>
          <p:cNvPr id="626" name="Google Shape;626;p21"/>
          <p:cNvPicPr preferRelativeResize="0"/>
          <p:nvPr/>
        </p:nvPicPr>
        <p:blipFill rotWithShape="1">
          <a:blip r:embed="rId3">
            <a:alphaModFix/>
          </a:blip>
          <a:srcRect b="0" l="0" r="0" t="0"/>
          <a:stretch/>
        </p:blipFill>
        <p:spPr>
          <a:xfrm>
            <a:off x="7804234" y="548680"/>
            <a:ext cx="1339766" cy="1367606"/>
          </a:xfrm>
          <a:prstGeom prst="rect">
            <a:avLst/>
          </a:prstGeom>
          <a:noFill/>
          <a:ln>
            <a:noFill/>
          </a:ln>
        </p:spPr>
      </p:pic>
      <p:sp>
        <p:nvSpPr>
          <p:cNvPr id="627" name="Google Shape;627;p21"/>
          <p:cNvSpPr txBox="1"/>
          <p:nvPr/>
        </p:nvSpPr>
        <p:spPr>
          <a:xfrm>
            <a:off x="409618" y="2034596"/>
            <a:ext cx="8064600" cy="3625500"/>
          </a:xfrm>
          <a:prstGeom prst="rect">
            <a:avLst/>
          </a:prstGeom>
          <a:noFill/>
          <a:ln>
            <a:noFill/>
          </a:ln>
        </p:spPr>
        <p:txBody>
          <a:bodyPr anchorCtr="0" anchor="t" bIns="45700" lIns="91425" spcFirstLastPara="1" rIns="91425" wrap="square" tIns="45700">
            <a:spAutoFit/>
          </a:bodyPr>
          <a:lstStyle/>
          <a:p>
            <a:pPr indent="0" lvl="0" marL="0" marR="0" rtl="0" algn="l">
              <a:lnSpc>
                <a:spcPct val="90000"/>
              </a:lnSpc>
              <a:spcBef>
                <a:spcPts val="0"/>
              </a:spcBef>
              <a:spcAft>
                <a:spcPts val="0"/>
              </a:spcAft>
              <a:buClr>
                <a:srgbClr val="FFFFFF"/>
              </a:buClr>
              <a:buSzPts val="1800"/>
              <a:buFont typeface="Arial"/>
              <a:buNone/>
            </a:pPr>
            <a:r>
              <a:rPr b="0" i="0" lang="el-GR" sz="2400" u="none" cap="none" strike="noStrike">
                <a:solidFill>
                  <a:srgbClr val="FFFFFF"/>
                </a:solidFill>
                <a:latin typeface="Trebuchet MS"/>
                <a:ea typeface="Trebuchet MS"/>
                <a:cs typeface="Trebuchet MS"/>
                <a:sym typeface="Trebuchet MS"/>
              </a:rPr>
              <a:t>Κατάθεση παραδοτέων στους/στις επόπτες/τριες καθηγητές/τριες (στο Τμήμα):</a:t>
            </a:r>
            <a:endParaRPr b="0" i="0" sz="2600" u="none" cap="none" strike="noStrike">
              <a:solidFill>
                <a:srgbClr val="FFFFFF"/>
              </a:solidFill>
              <a:latin typeface="Trebuchet MS"/>
              <a:ea typeface="Trebuchet MS"/>
              <a:cs typeface="Trebuchet MS"/>
              <a:sym typeface="Trebuchet MS"/>
            </a:endParaRPr>
          </a:p>
          <a:p>
            <a:pPr indent="0" lvl="0" marL="457200" marR="0" rtl="0" algn="l">
              <a:lnSpc>
                <a:spcPct val="90000"/>
              </a:lnSpc>
              <a:spcBef>
                <a:spcPts val="100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342900" lvl="0" marL="457200" marR="0" rtl="0" algn="l">
              <a:lnSpc>
                <a:spcPct val="90000"/>
              </a:lnSpc>
              <a:spcBef>
                <a:spcPts val="1000"/>
              </a:spcBef>
              <a:spcAft>
                <a:spcPts val="0"/>
              </a:spcAft>
              <a:buClr>
                <a:srgbClr val="FFFFFF"/>
              </a:buClr>
              <a:buSzPts val="1800"/>
              <a:buFont typeface="Arial"/>
              <a:buChar char="•"/>
            </a:pPr>
            <a:r>
              <a:rPr b="0" i="0" lang="el-GR" sz="2600" u="none" cap="none" strike="noStrike">
                <a:solidFill>
                  <a:srgbClr val="FFFFFF"/>
                </a:solidFill>
                <a:latin typeface="Trebuchet MS"/>
                <a:ea typeface="Trebuchet MS"/>
                <a:cs typeface="Trebuchet MS"/>
                <a:sym typeface="Trebuchet MS"/>
              </a:rPr>
              <a:t>1. Έκθεση πεπραγμένων από τον/την κάθε ασκούμενο/η φοιτητή/τρια.</a:t>
            </a:r>
            <a:endParaRPr b="0" i="0" sz="1400" u="none" cap="none" strike="noStrike">
              <a:solidFill>
                <a:srgbClr val="000000"/>
              </a:solidFill>
              <a:latin typeface="Arial"/>
              <a:ea typeface="Arial"/>
              <a:cs typeface="Arial"/>
              <a:sym typeface="Arial"/>
            </a:endParaRPr>
          </a:p>
          <a:p>
            <a:pPr indent="-342900" lvl="0" marL="457200" marR="0" rtl="0" algn="l">
              <a:lnSpc>
                <a:spcPct val="90000"/>
              </a:lnSpc>
              <a:spcBef>
                <a:spcPts val="1000"/>
              </a:spcBef>
              <a:spcAft>
                <a:spcPts val="0"/>
              </a:spcAft>
              <a:buClr>
                <a:srgbClr val="FFFFFF"/>
              </a:buClr>
              <a:buSzPts val="1800"/>
              <a:buFont typeface="Arial"/>
              <a:buChar char="•"/>
            </a:pPr>
            <a:r>
              <a:rPr b="0" i="0" lang="el-GR" sz="2600" u="none" cap="none" strike="noStrike">
                <a:solidFill>
                  <a:srgbClr val="FFFFFF"/>
                </a:solidFill>
                <a:latin typeface="Trebuchet MS"/>
                <a:ea typeface="Trebuchet MS"/>
                <a:cs typeface="Trebuchet MS"/>
                <a:sym typeface="Trebuchet MS"/>
              </a:rPr>
              <a:t>2. Ερωτηματολόγια αξιολόγησης της Πρακτικής Άσκησης.</a:t>
            </a:r>
            <a:endParaRPr b="0" i="0" sz="1400" u="none" cap="none" strike="noStrike">
              <a:solidFill>
                <a:srgbClr val="000000"/>
              </a:solidFill>
              <a:latin typeface="Arial"/>
              <a:ea typeface="Arial"/>
              <a:cs typeface="Arial"/>
              <a:sym typeface="Arial"/>
            </a:endParaRPr>
          </a:p>
          <a:p>
            <a:pPr indent="-342900" lvl="0" marL="457200" marR="0" rtl="0" algn="l">
              <a:lnSpc>
                <a:spcPct val="90000"/>
              </a:lnSpc>
              <a:spcBef>
                <a:spcPts val="1000"/>
              </a:spcBef>
              <a:spcAft>
                <a:spcPts val="0"/>
              </a:spcAft>
              <a:buClr>
                <a:srgbClr val="FFFFFF"/>
              </a:buClr>
              <a:buSzPts val="1800"/>
              <a:buFont typeface="Arial"/>
              <a:buChar char="•"/>
            </a:pPr>
            <a:r>
              <a:rPr b="0" i="0" lang="el-GR" sz="2600" u="none" cap="none" strike="noStrike">
                <a:solidFill>
                  <a:srgbClr val="FFFFFF"/>
                </a:solidFill>
                <a:latin typeface="Trebuchet MS"/>
                <a:ea typeface="Trebuchet MS"/>
                <a:cs typeface="Trebuchet MS"/>
                <a:sym typeface="Trebuchet MS"/>
              </a:rPr>
              <a:t>3. Βεβαίωση ολοκλήρωσης Πρακτικής Άσκησης (φωτοτυπία)</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22"/>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ΚΑΤΑ ΤΗΝ ΛΗΞΗ ΠΡΑΚΤΙΚΗΣ ΑΣΚΗΣΗΣ</a:t>
            </a:r>
            <a:endParaRPr/>
          </a:p>
        </p:txBody>
      </p:sp>
      <p:sp>
        <p:nvSpPr>
          <p:cNvPr id="633" name="Google Shape;633;p22"/>
          <p:cNvSpPr txBox="1"/>
          <p:nvPr>
            <p:ph idx="1" type="body"/>
          </p:nvPr>
        </p:nvSpPr>
        <p:spPr>
          <a:xfrm>
            <a:off x="345450" y="2119400"/>
            <a:ext cx="8453100" cy="4260600"/>
          </a:xfrm>
          <a:prstGeom prst="rect">
            <a:avLst/>
          </a:prstGeom>
          <a:noFill/>
          <a:ln>
            <a:noFill/>
          </a:ln>
        </p:spPr>
        <p:txBody>
          <a:bodyPr anchorCtr="0" anchor="t" bIns="45700" lIns="91425" spcFirstLastPara="1" rIns="91425" wrap="square" tIns="45700">
            <a:normAutofit lnSpcReduction="20000"/>
          </a:bodyPr>
          <a:lstStyle/>
          <a:p>
            <a:pPr indent="0" lvl="0" marL="0" rtl="0" algn="l">
              <a:lnSpc>
                <a:spcPct val="90000"/>
              </a:lnSpc>
              <a:spcBef>
                <a:spcPts val="0"/>
              </a:spcBef>
              <a:spcAft>
                <a:spcPts val="0"/>
              </a:spcAft>
              <a:buClr>
                <a:schemeClr val="lt1"/>
              </a:buClr>
              <a:buSzPts val="2600"/>
              <a:buNone/>
            </a:pPr>
            <a:r>
              <a:rPr lang="el-GR" sz="2600" u="sng"/>
              <a:t>2. Κατάθεση στο email του Γραφείου Πρακτικής Άσκησης ΗΛΕΚΤΡΟΝΙΚΑ και σε έντυπη μορφή:</a:t>
            </a:r>
            <a:endParaRPr/>
          </a:p>
          <a:p>
            <a:pPr indent="0" lvl="0" marL="0" rtl="0" algn="l">
              <a:lnSpc>
                <a:spcPct val="90000"/>
              </a:lnSpc>
              <a:spcBef>
                <a:spcPts val="1000"/>
              </a:spcBef>
              <a:spcAft>
                <a:spcPts val="0"/>
              </a:spcAft>
              <a:buClr>
                <a:schemeClr val="lt1"/>
              </a:buClr>
              <a:buSzPts val="2400"/>
              <a:buNone/>
            </a:pPr>
            <a:r>
              <a:t/>
            </a:r>
            <a:endParaRPr/>
          </a:p>
          <a:p>
            <a:pPr indent="-393700" lvl="0" marL="457200" rtl="0" algn="l">
              <a:lnSpc>
                <a:spcPct val="90000"/>
              </a:lnSpc>
              <a:spcBef>
                <a:spcPts val="1000"/>
              </a:spcBef>
              <a:spcAft>
                <a:spcPts val="0"/>
              </a:spcAft>
              <a:buSzPts val="2600"/>
              <a:buAutoNum type="arabicPeriod"/>
            </a:pPr>
            <a:r>
              <a:rPr lang="el-GR" sz="2600"/>
              <a:t>Έντυπο λήξης Π.Α. απο την ΕΡΓΑΝΗ</a:t>
            </a:r>
            <a:endParaRPr sz="2600"/>
          </a:p>
          <a:p>
            <a:pPr indent="0" lvl="0" marL="457200" rtl="0" algn="l">
              <a:lnSpc>
                <a:spcPct val="90000"/>
              </a:lnSpc>
              <a:spcBef>
                <a:spcPts val="1000"/>
              </a:spcBef>
              <a:spcAft>
                <a:spcPts val="0"/>
              </a:spcAft>
              <a:buSzPts val="1800"/>
              <a:buNone/>
            </a:pPr>
            <a:r>
              <a:t/>
            </a:r>
            <a:endParaRPr sz="2600"/>
          </a:p>
          <a:p>
            <a:pPr indent="0" lvl="0" marL="0" rtl="0" algn="l">
              <a:lnSpc>
                <a:spcPct val="90000"/>
              </a:lnSpc>
              <a:spcBef>
                <a:spcPts val="1000"/>
              </a:spcBef>
              <a:spcAft>
                <a:spcPts val="0"/>
              </a:spcAft>
              <a:buSzPts val="1800"/>
              <a:buNone/>
            </a:pPr>
            <a:r>
              <a:rPr lang="el-GR" sz="2600"/>
              <a:t>2. Βεβαίωση ολοκλήρωσης Πρακτικής Άσκησης (πρωτότυπο)</a:t>
            </a:r>
            <a:endParaRPr sz="2600"/>
          </a:p>
          <a:p>
            <a:pPr indent="-75882" lvl="0" marL="228600" rtl="0" algn="l">
              <a:lnSpc>
                <a:spcPct val="90000"/>
              </a:lnSpc>
              <a:spcBef>
                <a:spcPts val="1000"/>
              </a:spcBef>
              <a:spcAft>
                <a:spcPts val="0"/>
              </a:spcAft>
              <a:buClr>
                <a:schemeClr val="lt1"/>
              </a:buClr>
              <a:buSzPts val="2600"/>
              <a:buNone/>
            </a:pPr>
            <a:r>
              <a:t/>
            </a:r>
            <a:endParaRPr sz="2600"/>
          </a:p>
          <a:p>
            <a:pPr indent="0" lvl="0" marL="0" rtl="0" algn="l">
              <a:lnSpc>
                <a:spcPct val="90000"/>
              </a:lnSpc>
              <a:spcBef>
                <a:spcPts val="1000"/>
              </a:spcBef>
              <a:spcAft>
                <a:spcPts val="0"/>
              </a:spcAft>
              <a:buSzPts val="1800"/>
              <a:buNone/>
            </a:pPr>
            <a:r>
              <a:rPr lang="el-GR" sz="2600"/>
              <a:t>3. 05_ΔΕΛΤΙΟ_ΕΞΟΔΟΥ_ΠΡΑΚΤΙΚΗΣ_ΑΣΚΗΣΗΣ (ΠΑ ΕΣΠΑ)</a:t>
            </a:r>
            <a:endParaRPr/>
          </a:p>
          <a:p>
            <a:pPr indent="0" lvl="0" marL="0" rtl="0" algn="l">
              <a:lnSpc>
                <a:spcPct val="90000"/>
              </a:lnSpc>
              <a:spcBef>
                <a:spcPts val="1000"/>
              </a:spcBef>
              <a:spcAft>
                <a:spcPts val="0"/>
              </a:spcAft>
              <a:buClr>
                <a:schemeClr val="lt1"/>
              </a:buClr>
              <a:buSzPts val="2600"/>
              <a:buNone/>
            </a:pPr>
            <a:r>
              <a:rPr b="1" lang="el-GR" sz="2600"/>
              <a:t>   (</a:t>
            </a:r>
            <a:r>
              <a:rPr b="1" lang="el-GR" sz="2600" u="sng">
                <a:solidFill>
                  <a:schemeClr val="hlink"/>
                </a:solidFill>
                <a:hlinkClick r:id="rId3"/>
              </a:rPr>
              <a:t>http://praktiki.hua.gr/info/documents/</a:t>
            </a:r>
            <a:r>
              <a:rPr b="1" lang="el-GR" sz="2600"/>
              <a:t>) </a:t>
            </a:r>
            <a:endParaRPr/>
          </a:p>
        </p:txBody>
      </p:sp>
      <p:pic>
        <p:nvPicPr>
          <p:cNvPr id="634" name="Google Shape;634;p22"/>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pic>
        <p:nvPicPr>
          <p:cNvPr id="639" name="Google Shape;639;g28d2a0785c4_0_57"/>
          <p:cNvPicPr preferRelativeResize="0"/>
          <p:nvPr/>
        </p:nvPicPr>
        <p:blipFill rotWithShape="1">
          <a:blip r:embed="rId3">
            <a:alphaModFix/>
          </a:blip>
          <a:srcRect b="0" l="0" r="0" t="0"/>
          <a:stretch/>
        </p:blipFill>
        <p:spPr>
          <a:xfrm>
            <a:off x="2179013" y="38513"/>
            <a:ext cx="4785975" cy="6780975"/>
          </a:xfrm>
          <a:prstGeom prst="rect">
            <a:avLst/>
          </a:prstGeom>
          <a:noFill/>
          <a:ln>
            <a:noFill/>
          </a:ln>
        </p:spPr>
      </p:pic>
      <p:pic>
        <p:nvPicPr>
          <p:cNvPr id="640" name="Google Shape;640;g28d2a0785c4_0_57"/>
          <p:cNvPicPr preferRelativeResize="0"/>
          <p:nvPr/>
        </p:nvPicPr>
        <p:blipFill rotWithShape="1">
          <a:blip r:embed="rId4">
            <a:alphaModFix/>
          </a:blip>
          <a:srcRect b="0" l="0" r="0" t="0"/>
          <a:stretch/>
        </p:blipFill>
        <p:spPr>
          <a:xfrm>
            <a:off x="106875" y="1088763"/>
            <a:ext cx="9144000" cy="676275"/>
          </a:xfrm>
          <a:prstGeom prst="rect">
            <a:avLst/>
          </a:prstGeom>
          <a:noFill/>
          <a:ln>
            <a:noFill/>
          </a:ln>
        </p:spPr>
      </p:pic>
      <p:pic>
        <p:nvPicPr>
          <p:cNvPr id="641" name="Google Shape;641;g28d2a0785c4_0_57"/>
          <p:cNvPicPr preferRelativeResize="0"/>
          <p:nvPr/>
        </p:nvPicPr>
        <p:blipFill>
          <a:blip r:embed="rId5">
            <a:alphaModFix/>
          </a:blip>
          <a:stretch>
            <a:fillRect/>
          </a:stretch>
        </p:blipFill>
        <p:spPr>
          <a:xfrm>
            <a:off x="0" y="0"/>
            <a:ext cx="9144000" cy="6858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pic>
        <p:nvPicPr>
          <p:cNvPr id="646" name="Google Shape;646;h367fb37d8690c04c_0_2"/>
          <p:cNvPicPr preferRelativeResize="0"/>
          <p:nvPr/>
        </p:nvPicPr>
        <p:blipFill rotWithShape="1">
          <a:blip r:embed="rId3">
            <a:alphaModFix/>
          </a:blip>
          <a:srcRect b="0" l="0" r="0" t="0"/>
          <a:stretch/>
        </p:blipFill>
        <p:spPr>
          <a:xfrm>
            <a:off x="2179013" y="38513"/>
            <a:ext cx="4785975" cy="6780975"/>
          </a:xfrm>
          <a:prstGeom prst="rect">
            <a:avLst/>
          </a:prstGeom>
          <a:noFill/>
          <a:ln>
            <a:noFill/>
          </a:ln>
        </p:spPr>
      </p:pic>
      <p:pic>
        <p:nvPicPr>
          <p:cNvPr id="647" name="Google Shape;647;h367fb37d8690c04c_0_2"/>
          <p:cNvPicPr preferRelativeResize="0"/>
          <p:nvPr/>
        </p:nvPicPr>
        <p:blipFill rotWithShape="1">
          <a:blip r:embed="rId4">
            <a:alphaModFix/>
          </a:blip>
          <a:srcRect b="0" l="0" r="0" t="0"/>
          <a:stretch/>
        </p:blipFill>
        <p:spPr>
          <a:xfrm>
            <a:off x="106875" y="1088763"/>
            <a:ext cx="9144000" cy="676275"/>
          </a:xfrm>
          <a:prstGeom prst="rect">
            <a:avLst/>
          </a:prstGeom>
          <a:noFill/>
          <a:ln>
            <a:noFill/>
          </a:ln>
        </p:spPr>
      </p:pic>
      <p:pic>
        <p:nvPicPr>
          <p:cNvPr id="648" name="Google Shape;648;h367fb37d8690c04c_0_2"/>
          <p:cNvPicPr preferRelativeResize="0"/>
          <p:nvPr/>
        </p:nvPicPr>
        <p:blipFill>
          <a:blip r:embed="rId5">
            <a:alphaModFix/>
          </a:blip>
          <a:stretch>
            <a:fillRect/>
          </a:stretch>
        </p:blipFill>
        <p:spPr>
          <a:xfrm>
            <a:off x="0" y="0"/>
            <a:ext cx="9144000" cy="6858000"/>
          </a:xfrm>
          <a:prstGeom prst="rect">
            <a:avLst/>
          </a:prstGeom>
          <a:noFill/>
          <a:ln>
            <a:noFill/>
          </a:ln>
        </p:spPr>
      </p:pic>
      <p:pic>
        <p:nvPicPr>
          <p:cNvPr id="649" name="Google Shape;649;h367fb37d8690c04c_0_2"/>
          <p:cNvPicPr preferRelativeResize="0"/>
          <p:nvPr/>
        </p:nvPicPr>
        <p:blipFill>
          <a:blip r:embed="rId6">
            <a:alphaModFix/>
          </a:blip>
          <a:stretch>
            <a:fillRect/>
          </a:stretch>
        </p:blipFill>
        <p:spPr>
          <a:xfrm>
            <a:off x="0" y="0"/>
            <a:ext cx="9144000" cy="68580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pic>
        <p:nvPicPr>
          <p:cNvPr id="654" name="Google Shape;654;p23"/>
          <p:cNvPicPr preferRelativeResize="0"/>
          <p:nvPr/>
        </p:nvPicPr>
        <p:blipFill rotWithShape="1">
          <a:blip r:embed="rId3">
            <a:alphaModFix/>
          </a:blip>
          <a:srcRect b="0" l="5540" r="4067" t="1632"/>
          <a:stretch/>
        </p:blipFill>
        <p:spPr>
          <a:xfrm>
            <a:off x="2033475" y="76200"/>
            <a:ext cx="5194756" cy="67055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8" name="Shape 658"/>
        <p:cNvGrpSpPr/>
        <p:nvPr/>
      </p:nvGrpSpPr>
      <p:grpSpPr>
        <a:xfrm>
          <a:off x="0" y="0"/>
          <a:ext cx="0" cy="0"/>
          <a:chOff x="0" y="0"/>
          <a:chExt cx="0" cy="0"/>
        </a:xfrm>
      </p:grpSpPr>
      <p:pic>
        <p:nvPicPr>
          <p:cNvPr id="659" name="Google Shape;659;g28d2a0785c4_0_48"/>
          <p:cNvPicPr preferRelativeResize="0"/>
          <p:nvPr/>
        </p:nvPicPr>
        <p:blipFill rotWithShape="1">
          <a:blip r:embed="rId3">
            <a:alphaModFix/>
          </a:blip>
          <a:srcRect b="0" l="0" r="0" t="0"/>
          <a:stretch/>
        </p:blipFill>
        <p:spPr>
          <a:xfrm>
            <a:off x="2347525" y="202250"/>
            <a:ext cx="4448961" cy="65532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sp>
        <p:nvSpPr>
          <p:cNvPr id="664" name="Google Shape;664;p26"/>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sp>
        <p:nvSpPr>
          <p:cNvPr id="665" name="Google Shape;665;p26"/>
          <p:cNvSpPr txBox="1"/>
          <p:nvPr>
            <p:ph idx="1" type="body"/>
          </p:nvPr>
        </p:nvSpPr>
        <p:spPr>
          <a:xfrm>
            <a:off x="89900" y="2021150"/>
            <a:ext cx="8844300" cy="4648200"/>
          </a:xfrm>
          <a:prstGeom prst="rect">
            <a:avLst/>
          </a:prstGeom>
          <a:noFill/>
          <a:ln>
            <a:noFill/>
          </a:ln>
        </p:spPr>
        <p:txBody>
          <a:bodyPr anchorCtr="0" anchor="t" bIns="45700" lIns="91425" spcFirstLastPara="1" rIns="91425" wrap="square" tIns="45700">
            <a:normAutofit fontScale="55000" lnSpcReduction="10000"/>
          </a:bodyPr>
          <a:lstStyle/>
          <a:p>
            <a:pPr indent="0" lvl="0" marL="0" rtl="0" algn="l">
              <a:lnSpc>
                <a:spcPct val="90000"/>
              </a:lnSpc>
              <a:spcBef>
                <a:spcPts val="0"/>
              </a:spcBef>
              <a:spcAft>
                <a:spcPts val="0"/>
              </a:spcAft>
              <a:buClr>
                <a:schemeClr val="lt1"/>
              </a:buClr>
              <a:buSzPct val="100000"/>
              <a:buNone/>
            </a:pPr>
            <a:r>
              <a:rPr lang="el-GR" sz="5100"/>
              <a:t>Κτήριο Φοιτητικής Μέριμνας - Γραφείο 2 </a:t>
            </a:r>
            <a:endParaRPr/>
          </a:p>
          <a:p>
            <a:pPr indent="0" lvl="0" marL="0" rtl="0" algn="l">
              <a:lnSpc>
                <a:spcPct val="90000"/>
              </a:lnSpc>
              <a:spcBef>
                <a:spcPts val="1000"/>
              </a:spcBef>
              <a:spcAft>
                <a:spcPts val="0"/>
              </a:spcAft>
              <a:buClr>
                <a:schemeClr val="lt1"/>
              </a:buClr>
              <a:buSzPct val="100000"/>
              <a:buNone/>
            </a:pPr>
            <a:r>
              <a:t/>
            </a:r>
            <a:endParaRPr sz="5100"/>
          </a:p>
          <a:p>
            <a:pPr indent="0" lvl="0" marL="0" rtl="0" algn="l">
              <a:lnSpc>
                <a:spcPct val="90000"/>
              </a:lnSpc>
              <a:spcBef>
                <a:spcPts val="1000"/>
              </a:spcBef>
              <a:spcAft>
                <a:spcPts val="0"/>
              </a:spcAft>
              <a:buClr>
                <a:schemeClr val="lt1"/>
              </a:buClr>
              <a:buSzPct val="100000"/>
              <a:buNone/>
            </a:pPr>
            <a:r>
              <a:t/>
            </a:r>
            <a:endParaRPr sz="5100"/>
          </a:p>
          <a:p>
            <a:pPr indent="0" lvl="0" marL="0" rtl="0" algn="l">
              <a:lnSpc>
                <a:spcPct val="90000"/>
              </a:lnSpc>
              <a:spcBef>
                <a:spcPts val="1000"/>
              </a:spcBef>
              <a:spcAft>
                <a:spcPts val="0"/>
              </a:spcAft>
              <a:buClr>
                <a:schemeClr val="lt1"/>
              </a:buClr>
              <a:buSzPct val="100000"/>
              <a:buNone/>
            </a:pPr>
            <a:r>
              <a:rPr lang="el-GR" sz="5100"/>
              <a:t>Ευγένιος Ζακυνθινός                       Τηλ. 210 9549223</a:t>
            </a:r>
            <a:endParaRPr/>
          </a:p>
          <a:p>
            <a:pPr indent="0" lvl="0" marL="0" rtl="0" algn="l">
              <a:spcBef>
                <a:spcPts val="1000"/>
              </a:spcBef>
              <a:spcAft>
                <a:spcPts val="0"/>
              </a:spcAft>
              <a:buClr>
                <a:schemeClr val="lt1"/>
              </a:buClr>
              <a:buSzPct val="100000"/>
              <a:buNone/>
            </a:pPr>
            <a:r>
              <a:t/>
            </a:r>
            <a:endParaRPr/>
          </a:p>
          <a:p>
            <a:pPr indent="0" lvl="0" marL="0" rtl="0" algn="l">
              <a:lnSpc>
                <a:spcPct val="90000"/>
              </a:lnSpc>
              <a:spcBef>
                <a:spcPts val="1000"/>
              </a:spcBef>
              <a:spcAft>
                <a:spcPts val="0"/>
              </a:spcAft>
              <a:buClr>
                <a:schemeClr val="lt1"/>
              </a:buClr>
              <a:buSzPct val="100000"/>
              <a:buNone/>
            </a:pPr>
            <a:r>
              <a:rPr lang="el-GR" sz="5100"/>
              <a:t>	Email: </a:t>
            </a:r>
            <a:r>
              <a:rPr b="1" lang="el-GR" sz="5100" u="sng">
                <a:solidFill>
                  <a:schemeClr val="hlink"/>
                </a:solidFill>
                <a:hlinkClick r:id="rId3"/>
              </a:rPr>
              <a:t>intern@hua.gr</a:t>
            </a:r>
            <a:endParaRPr b="1" sz="5100" u="sng"/>
          </a:p>
          <a:p>
            <a:pPr indent="0" lvl="0" marL="0" rtl="0" algn="l">
              <a:lnSpc>
                <a:spcPct val="90000"/>
              </a:lnSpc>
              <a:spcBef>
                <a:spcPts val="1000"/>
              </a:spcBef>
              <a:spcAft>
                <a:spcPts val="0"/>
              </a:spcAft>
              <a:buClr>
                <a:schemeClr val="lt1"/>
              </a:buClr>
              <a:buSzPct val="100000"/>
              <a:buNone/>
            </a:pPr>
            <a:r>
              <a:t/>
            </a:r>
            <a:endParaRPr sz="5100"/>
          </a:p>
          <a:p>
            <a:pPr indent="0" lvl="0" marL="0" rtl="0" algn="l">
              <a:lnSpc>
                <a:spcPct val="90000"/>
              </a:lnSpc>
              <a:spcBef>
                <a:spcPts val="1000"/>
              </a:spcBef>
              <a:spcAft>
                <a:spcPts val="0"/>
              </a:spcAft>
              <a:buClr>
                <a:schemeClr val="lt1"/>
              </a:buClr>
              <a:buSzPct val="100000"/>
              <a:buNone/>
            </a:pPr>
            <a:r>
              <a:rPr lang="el-GR" sz="5100"/>
              <a:t>Site Γραφείου Π.Α. </a:t>
            </a:r>
            <a:r>
              <a:rPr lang="el-GR" sz="5100" u="sng"/>
              <a:t>http://praktiki.hua.gr/</a:t>
            </a:r>
            <a:endParaRPr sz="5100" u="sng"/>
          </a:p>
          <a:p>
            <a:pPr indent="0" lvl="0" marL="0" rtl="0" algn="l">
              <a:lnSpc>
                <a:spcPct val="90000"/>
              </a:lnSpc>
              <a:spcBef>
                <a:spcPts val="1000"/>
              </a:spcBef>
              <a:spcAft>
                <a:spcPts val="0"/>
              </a:spcAft>
              <a:buClr>
                <a:schemeClr val="lt1"/>
              </a:buClr>
              <a:buSzPct val="100000"/>
              <a:buNone/>
            </a:pPr>
            <a:r>
              <a:rPr i="1" lang="el-GR" sz="5100" u="sng"/>
              <a:t>Κεντρική ιστοσελίδα ΧΠ</a:t>
            </a:r>
            <a:r>
              <a:rPr i="1" lang="el-GR" sz="5100"/>
              <a:t> (www.hua.gr) &gt; </a:t>
            </a:r>
            <a:r>
              <a:rPr i="1" lang="el-GR" sz="5100" u="sng"/>
              <a:t>Υπηρεσίες</a:t>
            </a:r>
            <a:r>
              <a:rPr i="1" lang="el-GR" sz="5100"/>
              <a:t> &gt;</a:t>
            </a:r>
            <a:endParaRPr i="1" sz="5100"/>
          </a:p>
          <a:p>
            <a:pPr indent="0" lvl="0" marL="0" rtl="0" algn="l">
              <a:lnSpc>
                <a:spcPct val="90000"/>
              </a:lnSpc>
              <a:spcBef>
                <a:spcPts val="1000"/>
              </a:spcBef>
              <a:spcAft>
                <a:spcPts val="0"/>
              </a:spcAft>
              <a:buClr>
                <a:schemeClr val="lt1"/>
              </a:buClr>
              <a:buSzPct val="100000"/>
              <a:buNone/>
            </a:pPr>
            <a:r>
              <a:rPr i="1" lang="el-GR" sz="5100"/>
              <a:t>Φοιτητική Κοινότητα &gt; </a:t>
            </a:r>
            <a:r>
              <a:rPr i="1" lang="el-GR" sz="5100" u="sng"/>
              <a:t>Γραφείο Πρακτικής Άσκησης </a:t>
            </a:r>
            <a:endParaRPr/>
          </a:p>
        </p:txBody>
      </p:sp>
      <p:pic>
        <p:nvPicPr>
          <p:cNvPr id="666" name="Google Shape;666;p26"/>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sp>
        <p:nvSpPr>
          <p:cNvPr id="671" name="Google Shape;671;g28d2a0785c4_0_0"/>
          <p:cNvSpPr txBox="1"/>
          <p:nvPr>
            <p:ph type="title"/>
          </p:nvPr>
        </p:nvSpPr>
        <p:spPr>
          <a:xfrm>
            <a:off x="109139" y="438803"/>
            <a:ext cx="6896400" cy="10809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u="sng"/>
              <a:t>http://praktiki.hua.gr</a:t>
            </a:r>
            <a:endParaRPr/>
          </a:p>
        </p:txBody>
      </p:sp>
      <p:pic>
        <p:nvPicPr>
          <p:cNvPr id="672" name="Google Shape;672;g28d2a0785c4_0_0"/>
          <p:cNvPicPr preferRelativeResize="0"/>
          <p:nvPr/>
        </p:nvPicPr>
        <p:blipFill rotWithShape="1">
          <a:blip r:embed="rId3">
            <a:alphaModFix/>
          </a:blip>
          <a:srcRect b="3679" l="7798" r="991" t="8218"/>
          <a:stretch/>
        </p:blipFill>
        <p:spPr>
          <a:xfrm>
            <a:off x="530675" y="1519700"/>
            <a:ext cx="7726786" cy="506319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27"/>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rgbClr val="FFFFFF"/>
              </a:buClr>
              <a:buSzPts val="2000"/>
              <a:buFont typeface="Trebuchet MS"/>
              <a:buNone/>
            </a:pPr>
            <a:r>
              <a:rPr lang="el-GR" sz="2000">
                <a:solidFill>
                  <a:srgbClr val="FFFFFF"/>
                </a:solidFill>
              </a:rPr>
              <a:t>Οι υπηρεσίες του Γραφείου Πρακτικής Άσκησης λειτουργούν για την εξυπηρέτησής σας με τους παρακάτω τρόπους</a:t>
            </a:r>
            <a:endParaRPr/>
          </a:p>
        </p:txBody>
      </p:sp>
      <p:sp>
        <p:nvSpPr>
          <p:cNvPr id="678" name="Google Shape;678;p27"/>
          <p:cNvSpPr txBox="1"/>
          <p:nvPr>
            <p:ph idx="1" type="body"/>
          </p:nvPr>
        </p:nvSpPr>
        <p:spPr>
          <a:xfrm>
            <a:off x="-100" y="2098675"/>
            <a:ext cx="9144000" cy="4653000"/>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1100"/>
              <a:buNone/>
            </a:pPr>
            <a:r>
              <a:rPr lang="el-GR">
                <a:solidFill>
                  <a:srgbClr val="FFFFFF"/>
                </a:solidFill>
              </a:rPr>
              <a:t>1. Σε καθημερινή βάση, ηλεκτρονικά μέσω email  στέλνοντας μήνυμα στο</a:t>
            </a:r>
            <a:r>
              <a:rPr b="1" lang="el-GR" sz="3400">
                <a:solidFill>
                  <a:srgbClr val="FFFFFF"/>
                </a:solidFill>
              </a:rPr>
              <a:t> </a:t>
            </a:r>
            <a:r>
              <a:rPr b="1" lang="el-GR" sz="3400" u="sng">
                <a:solidFill>
                  <a:schemeClr val="hlink"/>
                </a:solidFill>
                <a:hlinkClick r:id="rId3"/>
              </a:rPr>
              <a:t>intern@hua.gr</a:t>
            </a:r>
            <a:endParaRPr b="1" sz="3400">
              <a:solidFill>
                <a:srgbClr val="FFFFFF"/>
              </a:solidFill>
            </a:endParaRPr>
          </a:p>
          <a:p>
            <a:pPr indent="0" lvl="0" marL="0" rtl="0" algn="l">
              <a:lnSpc>
                <a:spcPct val="90000"/>
              </a:lnSpc>
              <a:spcBef>
                <a:spcPts val="0"/>
              </a:spcBef>
              <a:spcAft>
                <a:spcPts val="0"/>
              </a:spcAft>
              <a:buClr>
                <a:schemeClr val="dk1"/>
              </a:buClr>
              <a:buSzPts val="1100"/>
              <a:buFont typeface="Arial"/>
              <a:buNone/>
            </a:pPr>
            <a:r>
              <a:t/>
            </a:r>
            <a:endParaRPr>
              <a:solidFill>
                <a:srgbClr val="FFFFFF"/>
              </a:solidFill>
            </a:endParaRPr>
          </a:p>
          <a:p>
            <a:pPr indent="0" lvl="0" marL="0" rtl="0" algn="l">
              <a:lnSpc>
                <a:spcPct val="90000"/>
              </a:lnSpc>
              <a:spcBef>
                <a:spcPts val="1000"/>
              </a:spcBef>
              <a:spcAft>
                <a:spcPts val="0"/>
              </a:spcAft>
              <a:buClr>
                <a:schemeClr val="dk1"/>
              </a:buClr>
              <a:buSzPts val="1100"/>
              <a:buFont typeface="Arial"/>
              <a:buNone/>
            </a:pPr>
            <a:r>
              <a:rPr lang="el-GR"/>
              <a:t>2.Τηλεφωνικά Δευτέρα με Παρασκευή</a:t>
            </a:r>
            <a:endParaRPr/>
          </a:p>
          <a:p>
            <a:pPr indent="0" lvl="0" marL="0" rtl="0" algn="l">
              <a:lnSpc>
                <a:spcPct val="90000"/>
              </a:lnSpc>
              <a:spcBef>
                <a:spcPts val="1000"/>
              </a:spcBef>
              <a:spcAft>
                <a:spcPts val="0"/>
              </a:spcAft>
              <a:buClr>
                <a:schemeClr val="dk1"/>
              </a:buClr>
              <a:buSzPts val="1100"/>
              <a:buFont typeface="Arial"/>
              <a:buNone/>
            </a:pPr>
            <a:r>
              <a:rPr lang="el-GR"/>
              <a:t>ώρες 15:30-16:30 καλώντας στo 210 9549223.</a:t>
            </a:r>
            <a:endParaRPr/>
          </a:p>
          <a:p>
            <a:pPr indent="0" lvl="0" marL="0" rtl="0" algn="l">
              <a:lnSpc>
                <a:spcPct val="90000"/>
              </a:lnSpc>
              <a:spcBef>
                <a:spcPts val="1000"/>
              </a:spcBef>
              <a:spcAft>
                <a:spcPts val="0"/>
              </a:spcAft>
              <a:buClr>
                <a:schemeClr val="dk1"/>
              </a:buClr>
              <a:buSzPts val="1100"/>
              <a:buFont typeface="Arial"/>
              <a:buNone/>
            </a:pPr>
            <a:r>
              <a:t/>
            </a:r>
            <a:endParaRPr/>
          </a:p>
          <a:p>
            <a:pPr indent="0" lvl="0" marL="0" rtl="0" algn="l">
              <a:lnSpc>
                <a:spcPct val="90000"/>
              </a:lnSpc>
              <a:spcBef>
                <a:spcPts val="1000"/>
              </a:spcBef>
              <a:spcAft>
                <a:spcPts val="0"/>
              </a:spcAft>
              <a:buClr>
                <a:schemeClr val="dk1"/>
              </a:buClr>
              <a:buSzPts val="1100"/>
              <a:buFont typeface="Arial"/>
              <a:buNone/>
            </a:pPr>
            <a:r>
              <a:rPr lang="el-GR"/>
              <a:t>3. Με φυσική παρουσία στο Γραφείο Π.Α. τις ημέρες </a:t>
            </a:r>
            <a:endParaRPr/>
          </a:p>
          <a:p>
            <a:pPr indent="0" lvl="0" marL="0" rtl="0" algn="l">
              <a:lnSpc>
                <a:spcPct val="90000"/>
              </a:lnSpc>
              <a:spcBef>
                <a:spcPts val="1000"/>
              </a:spcBef>
              <a:spcAft>
                <a:spcPts val="0"/>
              </a:spcAft>
              <a:buClr>
                <a:schemeClr val="dk1"/>
              </a:buClr>
              <a:buSzPts val="1100"/>
              <a:buFont typeface="Arial"/>
              <a:buNone/>
            </a:pPr>
            <a:r>
              <a:rPr lang="el-GR"/>
              <a:t>Δευτέρα: ώρες 15:30-16:30</a:t>
            </a:r>
            <a:endParaRPr/>
          </a:p>
          <a:p>
            <a:pPr indent="0" lvl="0" marL="0" rtl="0" algn="l">
              <a:lnSpc>
                <a:spcPct val="90000"/>
              </a:lnSpc>
              <a:spcBef>
                <a:spcPts val="1000"/>
              </a:spcBef>
              <a:spcAft>
                <a:spcPts val="0"/>
              </a:spcAft>
              <a:buClr>
                <a:schemeClr val="dk1"/>
              </a:buClr>
              <a:buSzPts val="1100"/>
              <a:buFont typeface="Arial"/>
              <a:buNone/>
            </a:pPr>
            <a:r>
              <a:rPr lang="el-GR"/>
              <a:t>Τετάρτη: ώρες </a:t>
            </a:r>
            <a:r>
              <a:rPr lang="el-GR"/>
              <a:t>15:30-16:30</a:t>
            </a:r>
            <a:endParaRPr/>
          </a:p>
          <a:p>
            <a:pPr indent="0" lvl="0" marL="0" rtl="0" algn="l">
              <a:lnSpc>
                <a:spcPct val="90000"/>
              </a:lnSpc>
              <a:spcBef>
                <a:spcPts val="1000"/>
              </a:spcBef>
              <a:spcAft>
                <a:spcPts val="0"/>
              </a:spcAft>
              <a:buClr>
                <a:schemeClr val="dk1"/>
              </a:buClr>
              <a:buSzPts val="1100"/>
              <a:buFont typeface="Arial"/>
              <a:buNone/>
            </a:pPr>
            <a:r>
              <a:rPr lang="el-GR"/>
              <a:t>Παρασκευή: ώρες </a:t>
            </a:r>
            <a:r>
              <a:rPr lang="el-GR"/>
              <a:t>15:30-16:30</a:t>
            </a:r>
            <a:endParaRPr/>
          </a:p>
        </p:txBody>
      </p:sp>
      <p:pic>
        <p:nvPicPr>
          <p:cNvPr id="679" name="Google Shape;679;p27"/>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28"/>
          <p:cNvSpPr txBox="1"/>
          <p:nvPr>
            <p:ph type="title"/>
          </p:nvPr>
        </p:nvSpPr>
        <p:spPr>
          <a:xfrm>
            <a:off x="531639" y="753228"/>
            <a:ext cx="6896534" cy="1080938"/>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Trebuchet MS"/>
              <a:buNone/>
            </a:pPr>
            <a:r>
              <a:rPr lang="el-GR"/>
              <a:t>ΓΡΑΦΕΙΟ ΠΡΑΚΤΙΚΗΣ ΑΣΚΗΣΗΣ</a:t>
            </a:r>
            <a:endParaRPr/>
          </a:p>
        </p:txBody>
      </p:sp>
      <p:pic>
        <p:nvPicPr>
          <p:cNvPr id="685" name="Google Shape;685;p28"/>
          <p:cNvPicPr preferRelativeResize="0"/>
          <p:nvPr>
            <p:ph idx="1" type="body"/>
          </p:nvPr>
        </p:nvPicPr>
        <p:blipFill rotWithShape="1">
          <a:blip r:embed="rId3">
            <a:alphaModFix/>
          </a:blip>
          <a:srcRect b="0" l="0" r="0" t="0"/>
          <a:stretch/>
        </p:blipFill>
        <p:spPr>
          <a:xfrm>
            <a:off x="971601" y="1950704"/>
            <a:ext cx="6192687" cy="4588024"/>
          </a:xfrm>
          <a:prstGeom prst="rect">
            <a:avLst/>
          </a:prstGeom>
          <a:noFill/>
          <a:ln>
            <a:noFill/>
          </a:ln>
        </p:spPr>
      </p:pic>
      <p:pic>
        <p:nvPicPr>
          <p:cNvPr id="686" name="Google Shape;686;p28"/>
          <p:cNvPicPr preferRelativeResize="0"/>
          <p:nvPr/>
        </p:nvPicPr>
        <p:blipFill rotWithShape="1">
          <a:blip r:embed="rId4">
            <a:alphaModFix/>
          </a:blip>
          <a:srcRect b="0" l="0" r="0" t="0"/>
          <a:stretch/>
        </p:blipFill>
        <p:spPr>
          <a:xfrm>
            <a:off x="7804234" y="548680"/>
            <a:ext cx="1339766" cy="136760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Βερολίνο">
  <a:themeElements>
    <a:clrScheme name="Βερολίνο">
      <a:dk1>
        <a:srgbClr val="000000"/>
      </a:dk1>
      <a:lt1>
        <a:srgbClr val="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Βερολίνο">
  <a:themeElements>
    <a:clrScheme name="Βερολίνο">
      <a:dk1>
        <a:srgbClr val="000000"/>
      </a:dk1>
      <a:lt1>
        <a:srgbClr val="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2017-09-20T09:09:27Z</dcterms:created>
  <dc:creator>Eva</dc:creator>
</cp:coreProperties>
</file>